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media/image3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  <p:sldMasterId id="2147483673" r:id="rId4"/>
  </p:sldMasterIdLst>
  <p:notesMasterIdLst>
    <p:notesMasterId r:id="rId6"/>
  </p:notesMasterIdLst>
  <p:handoutMasterIdLst>
    <p:handoutMasterId r:id="rId23"/>
  </p:handoutMasterIdLst>
  <p:sldIdLst>
    <p:sldId id="258" r:id="rId5"/>
    <p:sldId id="261" r:id="rId7"/>
    <p:sldId id="314" r:id="rId8"/>
    <p:sldId id="267" r:id="rId9"/>
    <p:sldId id="315" r:id="rId10"/>
    <p:sldId id="316" r:id="rId11"/>
    <p:sldId id="313" r:id="rId12"/>
    <p:sldId id="319" r:id="rId13"/>
    <p:sldId id="317" r:id="rId14"/>
    <p:sldId id="318" r:id="rId15"/>
    <p:sldId id="320" r:id="rId16"/>
    <p:sldId id="323" r:id="rId17"/>
    <p:sldId id="321" r:id="rId18"/>
    <p:sldId id="322" r:id="rId19"/>
    <p:sldId id="325" r:id="rId20"/>
    <p:sldId id="302" r:id="rId21"/>
    <p:sldId id="324" r:id="rId22"/>
  </p:sldIdLst>
  <p:sldSz cx="12192000" cy="6858000"/>
  <p:notesSz cx="6858000" cy="9144000"/>
  <p:custDataLst>
    <p:tags r:id="rId2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7" name="熊仪_aYju7RJj" initials="熊" lastIdx="0" clrIdx="0"/>
  <p:cmAuthor id="1" name="哒哒 熊猫" initials="哒哒" lastIdx="1" clrIdx="0"/>
  <p:cmAuthor id="8" name="yifei" initials="y" lastIdx="1" clrIdx="7"/>
  <p:cmAuthor id="2" name="kingsoft" initials="k" lastIdx="1" clrIdx="1"/>
  <p:cmAuthor id="9" name="ADMIN" initials="A" lastIdx="1" clrIdx="8"/>
  <p:cmAuthor id="3" name="zhouzean" initials="z" lastIdx="1" clrIdx="2"/>
  <p:cmAuthor id="4" name="李鹏飞_6bQfzI3a" initials="李" lastIdx="0" clrIdx="0"/>
  <p:cmAuthor id="5" name="李晓菲_MZFnUzi6" initials="李" lastIdx="0" clrIdx="0"/>
  <p:cmAuthor id="6" name="小珞_QjMfU7FR" initials="小" lastIdx="0" clrIdx="0"/>
  <p:cmAuthor id="2001" name="骆倩怡_Znauj26B" initials="authorId_382814100" lastIdx="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16C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5" d="100"/>
          <a:sy n="85" d="100"/>
        </p:scale>
        <p:origin x="547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4.xml"/><Relationship Id="rId8" Type="http://schemas.openxmlformats.org/officeDocument/2006/relationships/slide" Target="slides/slide3.xml"/><Relationship Id="rId7" Type="http://schemas.openxmlformats.org/officeDocument/2006/relationships/slide" Target="slides/slide2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4" Type="http://schemas.openxmlformats.org/officeDocument/2006/relationships/slideMaster" Target="slideMasters/slideMaster3.xml"/><Relationship Id="rId3" Type="http://schemas.openxmlformats.org/officeDocument/2006/relationships/slideMaster" Target="slideMasters/slideMaster2.xml"/><Relationship Id="rId28" Type="http://schemas.openxmlformats.org/officeDocument/2006/relationships/tags" Target="tags/tag254.xml"/><Relationship Id="rId27" Type="http://schemas.openxmlformats.org/officeDocument/2006/relationships/commentAuthors" Target="commentAuthors.xml"/><Relationship Id="rId26" Type="http://schemas.openxmlformats.org/officeDocument/2006/relationships/tableStyles" Target="tableStyles.xml"/><Relationship Id="rId25" Type="http://schemas.openxmlformats.org/officeDocument/2006/relationships/viewProps" Target="viewProps.xml"/><Relationship Id="rId24" Type="http://schemas.openxmlformats.org/officeDocument/2006/relationships/presProps" Target="presProps.xml"/><Relationship Id="rId23" Type="http://schemas.openxmlformats.org/officeDocument/2006/relationships/handoutMaster" Target="handoutMasters/handoutMaster1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0" Type="http://schemas.openxmlformats.org/officeDocument/2006/relationships/slide" Target="slides/slide15.xml"/><Relationship Id="rId2" Type="http://schemas.openxmlformats.org/officeDocument/2006/relationships/theme" Target="theme/theme1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</a:fld>
            <a:endParaRPr lang="zh-CN" altLang="en-US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</a:fld>
            <a:endParaRPr lang="zh-CN" altLang="en-US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defRPr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defRPr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华文中宋" panose="02010600040101010101" charset="-122"/>
        <a:ea typeface="华文中宋" panose="02010600040101010101" charset="-122"/>
        <a:cs typeface="华文中宋" panose="02010600040101010101" charset="-122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华文中宋" panose="02010600040101010101" charset="-122"/>
        <a:ea typeface="华文中宋" panose="02010600040101010101" charset="-122"/>
        <a:cs typeface="华文中宋" panose="02010600040101010101" charset="-122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华文中宋" panose="02010600040101010101" charset="-122"/>
        <a:ea typeface="华文中宋" panose="02010600040101010101" charset="-122"/>
        <a:cs typeface="华文中宋" panose="02010600040101010101" charset="-122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华文中宋" panose="02010600040101010101" charset="-122"/>
        <a:ea typeface="华文中宋" panose="02010600040101010101" charset="-122"/>
        <a:cs typeface="华文中宋" panose="02010600040101010101" charset="-122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华文中宋" panose="02010600040101010101" charset="-122"/>
        <a:ea typeface="华文中宋" panose="02010600040101010101" charset="-122"/>
        <a:cs typeface="华文中宋" panose="02010600040101010101" charset="-122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7FBA69-B7CC-4FB5-995C-F38E4AC542A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7FBA69-B7CC-4FB5-995C-F38E4AC542A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7FBA69-B7CC-4FB5-995C-F38E4AC542A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7FBA69-B7CC-4FB5-995C-F38E4AC542A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7FBA69-B7CC-4FB5-995C-F38E4AC542A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7FBA69-B7CC-4FB5-995C-F38E4AC542A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7FBA69-B7CC-4FB5-995C-F38E4AC542A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7FBA69-B7CC-4FB5-995C-F38E4AC542A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7FBA69-B7CC-4FB5-995C-F38E4AC542A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7FBA69-B7CC-4FB5-995C-F38E4AC542A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7FBA69-B7CC-4FB5-995C-F38E4AC542A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7FBA69-B7CC-4FB5-995C-F38E4AC542A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7FBA69-B7CC-4FB5-995C-F38E4AC542A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7FBA69-B7CC-4FB5-995C-F38E4AC542A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7FBA69-B7CC-4FB5-995C-F38E4AC542A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7FBA69-B7CC-4FB5-995C-F38E4AC542A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7FBA69-B7CC-4FB5-995C-F38E4AC542A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9" Type="http://schemas.openxmlformats.org/officeDocument/2006/relationships/tags" Target="../tags/tag7.xml"/><Relationship Id="rId8" Type="http://schemas.openxmlformats.org/officeDocument/2006/relationships/tags" Target="../tags/tag6.xml"/><Relationship Id="rId7" Type="http://schemas.openxmlformats.org/officeDocument/2006/relationships/tags" Target="../tags/tag5.xml"/><Relationship Id="rId6" Type="http://schemas.openxmlformats.org/officeDocument/2006/relationships/tags" Target="../tags/tag4.xml"/><Relationship Id="rId5" Type="http://schemas.openxmlformats.org/officeDocument/2006/relationships/tags" Target="../tags/tag3.xml"/><Relationship Id="rId4" Type="http://schemas.openxmlformats.org/officeDocument/2006/relationships/tags" Target="../tags/tag2.xml"/><Relationship Id="rId3" Type="http://schemas.openxmlformats.org/officeDocument/2006/relationships/image" Target="../media/image1.jpeg"/><Relationship Id="rId2" Type="http://schemas.openxmlformats.org/officeDocument/2006/relationships/tags" Target="../tags/tag1.xml"/><Relationship Id="rId10" Type="http://schemas.openxmlformats.org/officeDocument/2006/relationships/tags" Target="../tags/tag8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9" Type="http://schemas.openxmlformats.org/officeDocument/2006/relationships/tags" Target="../tags/tag70.xml"/><Relationship Id="rId8" Type="http://schemas.openxmlformats.org/officeDocument/2006/relationships/tags" Target="../tags/tag69.xml"/><Relationship Id="rId7" Type="http://schemas.openxmlformats.org/officeDocument/2006/relationships/tags" Target="../tags/tag68.xml"/><Relationship Id="rId6" Type="http://schemas.openxmlformats.org/officeDocument/2006/relationships/tags" Target="../tags/tag67.xml"/><Relationship Id="rId5" Type="http://schemas.openxmlformats.org/officeDocument/2006/relationships/tags" Target="../tags/tag66.xml"/><Relationship Id="rId4" Type="http://schemas.openxmlformats.org/officeDocument/2006/relationships/tags" Target="../tags/tag65.xml"/><Relationship Id="rId3" Type="http://schemas.openxmlformats.org/officeDocument/2006/relationships/image" Target="../media/image1.jpeg"/><Relationship Id="rId2" Type="http://schemas.openxmlformats.org/officeDocument/2006/relationships/tags" Target="../tags/tag64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9" Type="http://schemas.openxmlformats.org/officeDocument/2006/relationships/tags" Target="../tags/tag77.xml"/><Relationship Id="rId8" Type="http://schemas.openxmlformats.org/officeDocument/2006/relationships/tags" Target="../tags/tag76.xml"/><Relationship Id="rId7" Type="http://schemas.openxmlformats.org/officeDocument/2006/relationships/tags" Target="../tags/tag75.xml"/><Relationship Id="rId6" Type="http://schemas.openxmlformats.org/officeDocument/2006/relationships/tags" Target="../tags/tag74.xml"/><Relationship Id="rId5" Type="http://schemas.openxmlformats.org/officeDocument/2006/relationships/tags" Target="../tags/tag73.xml"/><Relationship Id="rId4" Type="http://schemas.openxmlformats.org/officeDocument/2006/relationships/tags" Target="../tags/tag72.xml"/><Relationship Id="rId3" Type="http://schemas.openxmlformats.org/officeDocument/2006/relationships/image" Target="../media/image1.jpeg"/><Relationship Id="rId2" Type="http://schemas.openxmlformats.org/officeDocument/2006/relationships/tags" Target="../tags/tag71.xml"/><Relationship Id="rId10" Type="http://schemas.openxmlformats.org/officeDocument/2006/relationships/tags" Target="../tags/tag78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6" Type="http://schemas.openxmlformats.org/officeDocument/2006/relationships/tags" Target="../tags/tag91.xml"/><Relationship Id="rId5" Type="http://schemas.openxmlformats.org/officeDocument/2006/relationships/tags" Target="../tags/tag90.xml"/><Relationship Id="rId4" Type="http://schemas.openxmlformats.org/officeDocument/2006/relationships/tags" Target="../tags/tag89.xml"/><Relationship Id="rId3" Type="http://schemas.openxmlformats.org/officeDocument/2006/relationships/tags" Target="../tags/tag88.xml"/><Relationship Id="rId2" Type="http://schemas.openxmlformats.org/officeDocument/2006/relationships/tags" Target="../tags/tag87.xml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6" Type="http://schemas.openxmlformats.org/officeDocument/2006/relationships/tags" Target="../tags/tag96.xml"/><Relationship Id="rId5" Type="http://schemas.openxmlformats.org/officeDocument/2006/relationships/tags" Target="../tags/tag95.xml"/><Relationship Id="rId4" Type="http://schemas.openxmlformats.org/officeDocument/2006/relationships/tags" Target="../tags/tag94.xml"/><Relationship Id="rId3" Type="http://schemas.openxmlformats.org/officeDocument/2006/relationships/tags" Target="../tags/tag93.xml"/><Relationship Id="rId2" Type="http://schemas.openxmlformats.org/officeDocument/2006/relationships/tags" Target="../tags/tag92.xm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6" Type="http://schemas.openxmlformats.org/officeDocument/2006/relationships/tags" Target="../tags/tag101.xml"/><Relationship Id="rId5" Type="http://schemas.openxmlformats.org/officeDocument/2006/relationships/tags" Target="../tags/tag100.xml"/><Relationship Id="rId4" Type="http://schemas.openxmlformats.org/officeDocument/2006/relationships/tags" Target="../tags/tag99.xml"/><Relationship Id="rId3" Type="http://schemas.openxmlformats.org/officeDocument/2006/relationships/tags" Target="../tags/tag98.xml"/><Relationship Id="rId2" Type="http://schemas.openxmlformats.org/officeDocument/2006/relationships/tags" Target="../tags/tag97.xml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7" Type="http://schemas.openxmlformats.org/officeDocument/2006/relationships/tags" Target="../tags/tag107.xml"/><Relationship Id="rId6" Type="http://schemas.openxmlformats.org/officeDocument/2006/relationships/tags" Target="../tags/tag106.xml"/><Relationship Id="rId5" Type="http://schemas.openxmlformats.org/officeDocument/2006/relationships/tags" Target="../tags/tag105.xml"/><Relationship Id="rId4" Type="http://schemas.openxmlformats.org/officeDocument/2006/relationships/tags" Target="../tags/tag104.xml"/><Relationship Id="rId3" Type="http://schemas.openxmlformats.org/officeDocument/2006/relationships/tags" Target="../tags/tag103.xml"/><Relationship Id="rId2" Type="http://schemas.openxmlformats.org/officeDocument/2006/relationships/tags" Target="../tags/tag102.xm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9" Type="http://schemas.openxmlformats.org/officeDocument/2006/relationships/tags" Target="../tags/tag115.xml"/><Relationship Id="rId8" Type="http://schemas.openxmlformats.org/officeDocument/2006/relationships/tags" Target="../tags/tag114.xml"/><Relationship Id="rId7" Type="http://schemas.openxmlformats.org/officeDocument/2006/relationships/tags" Target="../tags/tag113.xml"/><Relationship Id="rId6" Type="http://schemas.openxmlformats.org/officeDocument/2006/relationships/tags" Target="../tags/tag112.xml"/><Relationship Id="rId5" Type="http://schemas.openxmlformats.org/officeDocument/2006/relationships/tags" Target="../tags/tag111.xml"/><Relationship Id="rId4" Type="http://schemas.openxmlformats.org/officeDocument/2006/relationships/tags" Target="../tags/tag110.xml"/><Relationship Id="rId3" Type="http://schemas.openxmlformats.org/officeDocument/2006/relationships/tags" Target="../tags/tag109.xml"/><Relationship Id="rId2" Type="http://schemas.openxmlformats.org/officeDocument/2006/relationships/tags" Target="../tags/tag108.xm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5" Type="http://schemas.openxmlformats.org/officeDocument/2006/relationships/tags" Target="../tags/tag119.xml"/><Relationship Id="rId4" Type="http://schemas.openxmlformats.org/officeDocument/2006/relationships/tags" Target="../tags/tag118.xml"/><Relationship Id="rId3" Type="http://schemas.openxmlformats.org/officeDocument/2006/relationships/tags" Target="../tags/tag117.xml"/><Relationship Id="rId2" Type="http://schemas.openxmlformats.org/officeDocument/2006/relationships/tags" Target="../tags/tag116.xml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4" Type="http://schemas.openxmlformats.org/officeDocument/2006/relationships/tags" Target="../tags/tag122.xml"/><Relationship Id="rId3" Type="http://schemas.openxmlformats.org/officeDocument/2006/relationships/tags" Target="../tags/tag121.xml"/><Relationship Id="rId2" Type="http://schemas.openxmlformats.org/officeDocument/2006/relationships/tags" Target="../tags/tag120.xml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7" Type="http://schemas.openxmlformats.org/officeDocument/2006/relationships/tags" Target="../tags/tag128.xml"/><Relationship Id="rId6" Type="http://schemas.openxmlformats.org/officeDocument/2006/relationships/tags" Target="../tags/tag127.xml"/><Relationship Id="rId5" Type="http://schemas.openxmlformats.org/officeDocument/2006/relationships/tags" Target="../tags/tag126.xml"/><Relationship Id="rId4" Type="http://schemas.openxmlformats.org/officeDocument/2006/relationships/tags" Target="../tags/tag125.xml"/><Relationship Id="rId3" Type="http://schemas.openxmlformats.org/officeDocument/2006/relationships/tags" Target="../tags/tag124.xml"/><Relationship Id="rId2" Type="http://schemas.openxmlformats.org/officeDocument/2006/relationships/tags" Target="../tags/tag123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9" Type="http://schemas.openxmlformats.org/officeDocument/2006/relationships/tags" Target="../tags/tag15.xml"/><Relationship Id="rId8" Type="http://schemas.openxmlformats.org/officeDocument/2006/relationships/tags" Target="../tags/tag14.xml"/><Relationship Id="rId7" Type="http://schemas.openxmlformats.org/officeDocument/2006/relationships/tags" Target="../tags/tag13.xml"/><Relationship Id="rId6" Type="http://schemas.openxmlformats.org/officeDocument/2006/relationships/tags" Target="../tags/tag12.xml"/><Relationship Id="rId5" Type="http://schemas.openxmlformats.org/officeDocument/2006/relationships/tags" Target="../tags/tag11.xml"/><Relationship Id="rId4" Type="http://schemas.openxmlformats.org/officeDocument/2006/relationships/tags" Target="../tags/tag10.xml"/><Relationship Id="rId3" Type="http://schemas.openxmlformats.org/officeDocument/2006/relationships/image" Target="../media/image1.jpeg"/><Relationship Id="rId2" Type="http://schemas.openxmlformats.org/officeDocument/2006/relationships/tags" Target="../tags/tag9.xml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6" Type="http://schemas.openxmlformats.org/officeDocument/2006/relationships/tags" Target="../tags/tag133.xml"/><Relationship Id="rId5" Type="http://schemas.openxmlformats.org/officeDocument/2006/relationships/tags" Target="../tags/tag132.xml"/><Relationship Id="rId4" Type="http://schemas.openxmlformats.org/officeDocument/2006/relationships/tags" Target="../tags/tag131.xml"/><Relationship Id="rId3" Type="http://schemas.openxmlformats.org/officeDocument/2006/relationships/tags" Target="../tags/tag130.xml"/><Relationship Id="rId2" Type="http://schemas.openxmlformats.org/officeDocument/2006/relationships/tags" Target="../tags/tag129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5" Type="http://schemas.openxmlformats.org/officeDocument/2006/relationships/tags" Target="../tags/tag137.xml"/><Relationship Id="rId4" Type="http://schemas.openxmlformats.org/officeDocument/2006/relationships/tags" Target="../tags/tag136.xml"/><Relationship Id="rId3" Type="http://schemas.openxmlformats.org/officeDocument/2006/relationships/tags" Target="../tags/tag135.xml"/><Relationship Id="rId2" Type="http://schemas.openxmlformats.org/officeDocument/2006/relationships/tags" Target="../tags/tag134.xm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6" Type="http://schemas.openxmlformats.org/officeDocument/2006/relationships/tags" Target="../tags/tag142.xml"/><Relationship Id="rId5" Type="http://schemas.openxmlformats.org/officeDocument/2006/relationships/tags" Target="../tags/tag141.xml"/><Relationship Id="rId4" Type="http://schemas.openxmlformats.org/officeDocument/2006/relationships/tags" Target="../tags/tag140.xml"/><Relationship Id="rId3" Type="http://schemas.openxmlformats.org/officeDocument/2006/relationships/tags" Target="../tags/tag139.xml"/><Relationship Id="rId2" Type="http://schemas.openxmlformats.org/officeDocument/2006/relationships/tags" Target="../tags/tag138.xml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6" Type="http://schemas.openxmlformats.org/officeDocument/2006/relationships/tags" Target="../tags/tag153.xml"/><Relationship Id="rId5" Type="http://schemas.openxmlformats.org/officeDocument/2006/relationships/tags" Target="../tags/tag152.xml"/><Relationship Id="rId4" Type="http://schemas.openxmlformats.org/officeDocument/2006/relationships/tags" Target="../tags/tag151.xml"/><Relationship Id="rId3" Type="http://schemas.openxmlformats.org/officeDocument/2006/relationships/tags" Target="../tags/tag150.xml"/><Relationship Id="rId2" Type="http://schemas.openxmlformats.org/officeDocument/2006/relationships/tags" Target="../tags/tag149.xml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6" Type="http://schemas.openxmlformats.org/officeDocument/2006/relationships/tags" Target="../tags/tag158.xml"/><Relationship Id="rId5" Type="http://schemas.openxmlformats.org/officeDocument/2006/relationships/tags" Target="../tags/tag157.xml"/><Relationship Id="rId4" Type="http://schemas.openxmlformats.org/officeDocument/2006/relationships/tags" Target="../tags/tag156.xml"/><Relationship Id="rId3" Type="http://schemas.openxmlformats.org/officeDocument/2006/relationships/tags" Target="../tags/tag155.xml"/><Relationship Id="rId2" Type="http://schemas.openxmlformats.org/officeDocument/2006/relationships/tags" Target="../tags/tag154.xml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6" Type="http://schemas.openxmlformats.org/officeDocument/2006/relationships/tags" Target="../tags/tag163.xml"/><Relationship Id="rId5" Type="http://schemas.openxmlformats.org/officeDocument/2006/relationships/tags" Target="../tags/tag162.xml"/><Relationship Id="rId4" Type="http://schemas.openxmlformats.org/officeDocument/2006/relationships/tags" Target="../tags/tag161.xml"/><Relationship Id="rId3" Type="http://schemas.openxmlformats.org/officeDocument/2006/relationships/tags" Target="../tags/tag160.xml"/><Relationship Id="rId2" Type="http://schemas.openxmlformats.org/officeDocument/2006/relationships/tags" Target="../tags/tag159.xml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7" Type="http://schemas.openxmlformats.org/officeDocument/2006/relationships/tags" Target="../tags/tag169.xml"/><Relationship Id="rId6" Type="http://schemas.openxmlformats.org/officeDocument/2006/relationships/tags" Target="../tags/tag168.xml"/><Relationship Id="rId5" Type="http://schemas.openxmlformats.org/officeDocument/2006/relationships/tags" Target="../tags/tag167.xml"/><Relationship Id="rId4" Type="http://schemas.openxmlformats.org/officeDocument/2006/relationships/tags" Target="../tags/tag166.xml"/><Relationship Id="rId3" Type="http://schemas.openxmlformats.org/officeDocument/2006/relationships/tags" Target="../tags/tag165.xml"/><Relationship Id="rId2" Type="http://schemas.openxmlformats.org/officeDocument/2006/relationships/tags" Target="../tags/tag164.xml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9" Type="http://schemas.openxmlformats.org/officeDocument/2006/relationships/tags" Target="../tags/tag177.xml"/><Relationship Id="rId8" Type="http://schemas.openxmlformats.org/officeDocument/2006/relationships/tags" Target="../tags/tag176.xml"/><Relationship Id="rId7" Type="http://schemas.openxmlformats.org/officeDocument/2006/relationships/tags" Target="../tags/tag175.xml"/><Relationship Id="rId6" Type="http://schemas.openxmlformats.org/officeDocument/2006/relationships/tags" Target="../tags/tag174.xml"/><Relationship Id="rId5" Type="http://schemas.openxmlformats.org/officeDocument/2006/relationships/tags" Target="../tags/tag173.xml"/><Relationship Id="rId4" Type="http://schemas.openxmlformats.org/officeDocument/2006/relationships/tags" Target="../tags/tag172.xml"/><Relationship Id="rId3" Type="http://schemas.openxmlformats.org/officeDocument/2006/relationships/tags" Target="../tags/tag171.xml"/><Relationship Id="rId2" Type="http://schemas.openxmlformats.org/officeDocument/2006/relationships/tags" Target="../tags/tag170.xml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5" Type="http://schemas.openxmlformats.org/officeDocument/2006/relationships/tags" Target="../tags/tag181.xml"/><Relationship Id="rId4" Type="http://schemas.openxmlformats.org/officeDocument/2006/relationships/tags" Target="../tags/tag180.xml"/><Relationship Id="rId3" Type="http://schemas.openxmlformats.org/officeDocument/2006/relationships/tags" Target="../tags/tag179.xml"/><Relationship Id="rId2" Type="http://schemas.openxmlformats.org/officeDocument/2006/relationships/tags" Target="../tags/tag178.xml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tags" Target="../tags/tag21.xml"/><Relationship Id="rId7" Type="http://schemas.openxmlformats.org/officeDocument/2006/relationships/tags" Target="../tags/tag20.xml"/><Relationship Id="rId6" Type="http://schemas.openxmlformats.org/officeDocument/2006/relationships/tags" Target="../tags/tag19.xml"/><Relationship Id="rId5" Type="http://schemas.openxmlformats.org/officeDocument/2006/relationships/tags" Target="../tags/tag18.xml"/><Relationship Id="rId4" Type="http://schemas.openxmlformats.org/officeDocument/2006/relationships/tags" Target="../tags/tag17.xml"/><Relationship Id="rId3" Type="http://schemas.openxmlformats.org/officeDocument/2006/relationships/image" Target="../media/image1.jpeg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4" Type="http://schemas.openxmlformats.org/officeDocument/2006/relationships/tags" Target="../tags/tag184.xml"/><Relationship Id="rId3" Type="http://schemas.openxmlformats.org/officeDocument/2006/relationships/tags" Target="../tags/tag183.xml"/><Relationship Id="rId2" Type="http://schemas.openxmlformats.org/officeDocument/2006/relationships/tags" Target="../tags/tag182.xml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7" Type="http://schemas.openxmlformats.org/officeDocument/2006/relationships/tags" Target="../tags/tag190.xml"/><Relationship Id="rId6" Type="http://schemas.openxmlformats.org/officeDocument/2006/relationships/tags" Target="../tags/tag189.xml"/><Relationship Id="rId5" Type="http://schemas.openxmlformats.org/officeDocument/2006/relationships/tags" Target="../tags/tag188.xml"/><Relationship Id="rId4" Type="http://schemas.openxmlformats.org/officeDocument/2006/relationships/tags" Target="../tags/tag187.xml"/><Relationship Id="rId3" Type="http://schemas.openxmlformats.org/officeDocument/2006/relationships/tags" Target="../tags/tag186.xml"/><Relationship Id="rId2" Type="http://schemas.openxmlformats.org/officeDocument/2006/relationships/tags" Target="../tags/tag185.xml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6" Type="http://schemas.openxmlformats.org/officeDocument/2006/relationships/tags" Target="../tags/tag195.xml"/><Relationship Id="rId5" Type="http://schemas.openxmlformats.org/officeDocument/2006/relationships/tags" Target="../tags/tag194.xml"/><Relationship Id="rId4" Type="http://schemas.openxmlformats.org/officeDocument/2006/relationships/tags" Target="../tags/tag193.xml"/><Relationship Id="rId3" Type="http://schemas.openxmlformats.org/officeDocument/2006/relationships/tags" Target="../tags/tag192.xml"/><Relationship Id="rId2" Type="http://schemas.openxmlformats.org/officeDocument/2006/relationships/tags" Target="../tags/tag191.xml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5" Type="http://schemas.openxmlformats.org/officeDocument/2006/relationships/tags" Target="../tags/tag199.xml"/><Relationship Id="rId4" Type="http://schemas.openxmlformats.org/officeDocument/2006/relationships/tags" Target="../tags/tag198.xml"/><Relationship Id="rId3" Type="http://schemas.openxmlformats.org/officeDocument/2006/relationships/tags" Target="../tags/tag197.xml"/><Relationship Id="rId2" Type="http://schemas.openxmlformats.org/officeDocument/2006/relationships/tags" Target="../tags/tag196.xml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6" Type="http://schemas.openxmlformats.org/officeDocument/2006/relationships/tags" Target="../tags/tag204.xml"/><Relationship Id="rId5" Type="http://schemas.openxmlformats.org/officeDocument/2006/relationships/tags" Target="../tags/tag203.xml"/><Relationship Id="rId4" Type="http://schemas.openxmlformats.org/officeDocument/2006/relationships/tags" Target="../tags/tag202.xml"/><Relationship Id="rId3" Type="http://schemas.openxmlformats.org/officeDocument/2006/relationships/tags" Target="../tags/tag201.xml"/><Relationship Id="rId2" Type="http://schemas.openxmlformats.org/officeDocument/2006/relationships/tags" Target="../tags/tag200.xml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9" Type="http://schemas.openxmlformats.org/officeDocument/2006/relationships/tags" Target="../tags/tag26.xml"/><Relationship Id="rId8" Type="http://schemas.openxmlformats.org/officeDocument/2006/relationships/tags" Target="../tags/tag25.xml"/><Relationship Id="rId7" Type="http://schemas.openxmlformats.org/officeDocument/2006/relationships/image" Target="../media/image3.svg"/><Relationship Id="rId6" Type="http://schemas.openxmlformats.org/officeDocument/2006/relationships/image" Target="../media/image2.png"/><Relationship Id="rId5" Type="http://schemas.openxmlformats.org/officeDocument/2006/relationships/tags" Target="../tags/tag24.xml"/><Relationship Id="rId4" Type="http://schemas.openxmlformats.org/officeDocument/2006/relationships/tags" Target="../tags/tag23.xml"/><Relationship Id="rId3" Type="http://schemas.openxmlformats.org/officeDocument/2006/relationships/image" Target="../media/image1.jpeg"/><Relationship Id="rId2" Type="http://schemas.openxmlformats.org/officeDocument/2006/relationships/tags" Target="../tags/tag22.xml"/><Relationship Id="rId13" Type="http://schemas.openxmlformats.org/officeDocument/2006/relationships/tags" Target="../tags/tag30.xml"/><Relationship Id="rId12" Type="http://schemas.openxmlformats.org/officeDocument/2006/relationships/tags" Target="../tags/tag29.xml"/><Relationship Id="rId11" Type="http://schemas.openxmlformats.org/officeDocument/2006/relationships/tags" Target="../tags/tag28.xml"/><Relationship Id="rId10" Type="http://schemas.openxmlformats.org/officeDocument/2006/relationships/tags" Target="../tags/tag27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37.xml"/><Relationship Id="rId8" Type="http://schemas.openxmlformats.org/officeDocument/2006/relationships/tags" Target="../tags/tag36.xml"/><Relationship Id="rId7" Type="http://schemas.openxmlformats.org/officeDocument/2006/relationships/tags" Target="../tags/tag35.xml"/><Relationship Id="rId6" Type="http://schemas.openxmlformats.org/officeDocument/2006/relationships/tags" Target="../tags/tag34.xml"/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image" Target="../media/image1.jpeg"/><Relationship Id="rId2" Type="http://schemas.openxmlformats.org/officeDocument/2006/relationships/tags" Target="../tags/tag31.xml"/><Relationship Id="rId10" Type="http://schemas.openxmlformats.org/officeDocument/2006/relationships/tags" Target="../tags/tag38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9" Type="http://schemas.openxmlformats.org/officeDocument/2006/relationships/tags" Target="../tags/tag45.xml"/><Relationship Id="rId8" Type="http://schemas.openxmlformats.org/officeDocument/2006/relationships/tags" Target="../tags/tag44.xml"/><Relationship Id="rId7" Type="http://schemas.openxmlformats.org/officeDocument/2006/relationships/tags" Target="../tags/tag43.xml"/><Relationship Id="rId6" Type="http://schemas.openxmlformats.org/officeDocument/2006/relationships/tags" Target="../tags/tag42.xml"/><Relationship Id="rId5" Type="http://schemas.openxmlformats.org/officeDocument/2006/relationships/tags" Target="../tags/tag41.xml"/><Relationship Id="rId4" Type="http://schemas.openxmlformats.org/officeDocument/2006/relationships/tags" Target="../tags/tag40.xml"/><Relationship Id="rId3" Type="http://schemas.openxmlformats.org/officeDocument/2006/relationships/image" Target="../media/image1.jpeg"/><Relationship Id="rId2" Type="http://schemas.openxmlformats.org/officeDocument/2006/relationships/tags" Target="../tags/tag39.xml"/><Relationship Id="rId12" Type="http://schemas.openxmlformats.org/officeDocument/2006/relationships/tags" Target="../tags/tag48.xml"/><Relationship Id="rId11" Type="http://schemas.openxmlformats.org/officeDocument/2006/relationships/tags" Target="../tags/tag47.xml"/><Relationship Id="rId10" Type="http://schemas.openxmlformats.org/officeDocument/2006/relationships/tags" Target="../tags/tag46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tags" Target="../tags/tag54.xml"/><Relationship Id="rId7" Type="http://schemas.openxmlformats.org/officeDocument/2006/relationships/tags" Target="../tags/tag53.xml"/><Relationship Id="rId6" Type="http://schemas.openxmlformats.org/officeDocument/2006/relationships/tags" Target="../tags/tag52.xml"/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image" Target="../media/image1.jpeg"/><Relationship Id="rId2" Type="http://schemas.openxmlformats.org/officeDocument/2006/relationships/tags" Target="../tags/tag49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6" Type="http://schemas.openxmlformats.org/officeDocument/2006/relationships/tags" Target="../tags/tag58.xml"/><Relationship Id="rId5" Type="http://schemas.openxmlformats.org/officeDocument/2006/relationships/tags" Target="../tags/tag57.xml"/><Relationship Id="rId4" Type="http://schemas.openxmlformats.org/officeDocument/2006/relationships/tags" Target="../tags/tag56.xml"/><Relationship Id="rId3" Type="http://schemas.openxmlformats.org/officeDocument/2006/relationships/image" Target="../media/image1.jpeg"/><Relationship Id="rId2" Type="http://schemas.openxmlformats.org/officeDocument/2006/relationships/tags" Target="../tags/tag55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7" Type="http://schemas.openxmlformats.org/officeDocument/2006/relationships/tags" Target="../tags/tag63.xml"/><Relationship Id="rId6" Type="http://schemas.openxmlformats.org/officeDocument/2006/relationships/tags" Target="../tags/tag62.xml"/><Relationship Id="rId5" Type="http://schemas.openxmlformats.org/officeDocument/2006/relationships/tags" Target="../tags/tag61.xml"/><Relationship Id="rId4" Type="http://schemas.openxmlformats.org/officeDocument/2006/relationships/tags" Target="../tags/tag60.xml"/><Relationship Id="rId3" Type="http://schemas.openxmlformats.org/officeDocument/2006/relationships/image" Target="../media/image1.jpeg"/><Relationship Id="rId2" Type="http://schemas.openxmlformats.org/officeDocument/2006/relationships/tags" Target="../tags/tag59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VCG41N1410470348" descr="雪地上&#10;&#10;中度可信度描述已自动生成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5" r="838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12" name="直接连接符 11"/>
          <p:cNvCxnSpPr/>
          <p:nvPr>
            <p:custDataLst>
              <p:tags r:id="rId4"/>
            </p:custDataLst>
          </p:nvPr>
        </p:nvCxnSpPr>
        <p:spPr>
          <a:xfrm>
            <a:off x="1850886" y="1131036"/>
            <a:ext cx="0" cy="161365"/>
          </a:xfrm>
          <a:prstGeom prst="line">
            <a:avLst/>
          </a:prstGeom>
          <a:ln>
            <a:solidFill>
              <a:schemeClr val="l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署名"/>
          <p:cNvSpPr txBox="1">
            <a:spLocks noGrp="1"/>
          </p:cNvSpPr>
          <p:nvPr>
            <p:ph type="body" idx="3" hasCustomPrompt="1"/>
            <p:custDataLst>
              <p:tags r:id="rId5"/>
            </p:custDataLst>
          </p:nvPr>
        </p:nvSpPr>
        <p:spPr>
          <a:xfrm>
            <a:off x="904875" y="3999865"/>
            <a:ext cx="2019300" cy="48387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effectLst/>
        </p:spPr>
        <p:txBody>
          <a:bodyPr vert="horz" wrap="square" lIns="0" tIns="0" rIns="0" bIns="0" rtlCol="0" anchor="ctr" anchorCtr="0">
            <a:normAutofit/>
          </a:bodyPr>
          <a:lstStyle>
            <a:lvl1pPr marL="0" marR="0" lvl="0" algn="ctr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1400" b="1" i="0" u="none" strike="noStrike" kern="1200" cap="none" spc="0" normalizeH="0" baseline="0" noProof="1" dirty="0">
                <a:solidFill>
                  <a:schemeClr val="lt1">
                    <a:lumMod val="100000"/>
                  </a:schemeClr>
                </a:solidFill>
                <a:latin typeface="+mj-ea"/>
                <a:ea typeface="+mj-ea"/>
                <a:cs typeface="Arial" panose="020B0604020202020204" pitchFamily="34" charset="0"/>
                <a:sym typeface="+mn-ea"/>
              </a:defRPr>
            </a:lvl1pPr>
          </a:lstStyle>
          <a:p>
            <a:pPr lvl="0" algn="ctr">
              <a:buClrTx/>
              <a:buSzTx/>
              <a:buFontTx/>
            </a:pPr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8" name="标题"/>
          <p:cNvSpPr txBox="1">
            <a:spLocks noGrp="1"/>
          </p:cNvSpPr>
          <p:nvPr>
            <p:ph type="title" idx="2" hasCustomPrompt="1"/>
            <p:custDataLst>
              <p:tags r:id="rId6"/>
            </p:custDataLst>
          </p:nvPr>
        </p:nvSpPr>
        <p:spPr>
          <a:xfrm>
            <a:off x="904875" y="2458720"/>
            <a:ext cx="7571105" cy="1189990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6000" b="1" i="0" u="none" strike="noStrike" kern="1200" cap="none" spc="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Arial" panose="020B0604020202020204" pitchFamily="34" charset="0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 dirty="0">
                <a:sym typeface="+mn-ea"/>
              </a:rPr>
              <a:t>单击此处编辑标题</a:t>
            </a:r>
            <a:endParaRPr dirty="0">
              <a:sym typeface="+mn-ea"/>
            </a:endParaRPr>
          </a:p>
        </p:txBody>
      </p:sp>
      <p:sp>
        <p:nvSpPr>
          <p:cNvPr id="7" name="正文"/>
          <p:cNvSpPr txBox="1">
            <a:spLocks noGrp="1"/>
          </p:cNvSpPr>
          <p:nvPr>
            <p:ph type="body" idx="1" hasCustomPrompt="1"/>
            <p:custDataLst>
              <p:tags r:id="rId7"/>
            </p:custDataLst>
          </p:nvPr>
        </p:nvSpPr>
        <p:spPr>
          <a:xfrm>
            <a:off x="904875" y="1689735"/>
            <a:ext cx="7571105" cy="638175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altLang="zh-CN" sz="2400" b="1" i="0" u="none" strike="noStrike" kern="1200" cap="none" spc="0" normalizeH="0" baseline="0" noProof="1" dirty="0">
                <a:solidFill>
                  <a:schemeClr val="accent1"/>
                </a:solidFill>
                <a:latin typeface="+mj-ea"/>
                <a:ea typeface="+mj-ea"/>
                <a:cs typeface="Arial" panose="020B0604020202020204" pitchFamily="34" charset="0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 dirty="0" err="1">
                <a:sym typeface="+mn-ea"/>
              </a:rPr>
              <a:t>单击此处编辑母版副标题样式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C1B7B3F-A56B-4310-A966-BD55D80449F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3127340-2293-49D2-96F1-6E7BF0C8FD9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 showMasterSp="0">
  <p:cSld name="标题和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雪地上&#10;&#10;中度可信度描述已自动生成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52" t="17468" r="8387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7" name="副标题"/>
          <p:cNvSpPr txBox="1">
            <a:spLocks noGrp="1"/>
          </p:cNvSpPr>
          <p:nvPr>
            <p:ph type="body" idx="3" hasCustomPrompt="1"/>
            <p:custDataLst>
              <p:tags r:id="rId4"/>
            </p:custDataLst>
          </p:nvPr>
        </p:nvSpPr>
        <p:spPr>
          <a:xfrm>
            <a:off x="869315" y="1195705"/>
            <a:ext cx="10707370" cy="425450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2000" b="1" i="0" u="none" strike="noStrike" kern="1200" cap="none" spc="3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Arial" panose="020B0604020202020204" pitchFamily="34" charset="0"/>
              </a:defRPr>
            </a:lvl1pPr>
          </a:lstStyle>
          <a:p>
            <a:pPr lvl="0" algn="l"/>
            <a:r>
              <a:rPr dirty="0">
                <a:sym typeface="+mn-ea"/>
              </a:rPr>
              <a:t>单击此处编辑母版副标题样式</a:t>
            </a:r>
            <a:endParaRPr dirty="0">
              <a:sym typeface="+mn-ea"/>
            </a:endParaRPr>
          </a:p>
        </p:txBody>
      </p:sp>
      <p:sp>
        <p:nvSpPr>
          <p:cNvPr id="6" name="标题"/>
          <p:cNvSpPr txBox="1">
            <a:spLocks noGrp="1"/>
          </p:cNvSpPr>
          <p:nvPr>
            <p:ph type="title" idx="2"/>
            <p:custDataLst>
              <p:tags r:id="rId5"/>
            </p:custDataLst>
          </p:nvPr>
        </p:nvSpPr>
        <p:spPr>
          <a:xfrm>
            <a:off x="869315" y="523875"/>
            <a:ext cx="10708005" cy="583565"/>
          </a:xfrm>
          <a:prstGeom prst="rect">
            <a:avLst/>
          </a:prstGeom>
          <a:noFill/>
        </p:spPr>
        <p:txBody>
          <a:bodyPr vert="horz" wrap="square" tIns="0" bIns="0" rtlCol="0" anchor="b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3200" b="1" i="0" u="none" strike="noStrike" kern="1200" cap="none" spc="300" normalizeH="0" baseline="0" noProof="1" dirty="0">
                <a:ln>
                  <a:noFill/>
                  <a:prstDash val="sysDot"/>
                </a:ln>
                <a:solidFill>
                  <a:schemeClr val="accent1"/>
                </a:solidFill>
                <a:latin typeface="+mj-ea"/>
                <a:ea typeface="+mj-ea"/>
                <a:cs typeface="华文中宋" panose="02010600040101010101" charset="-122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8" name="矩形 7"/>
          <p:cNvSpPr/>
          <p:nvPr>
            <p:custDataLst>
              <p:tags r:id="rId6"/>
            </p:custDataLst>
          </p:nvPr>
        </p:nvSpPr>
        <p:spPr>
          <a:xfrm>
            <a:off x="578485" y="599440"/>
            <a:ext cx="108000" cy="432000"/>
          </a:xfrm>
          <a:prstGeom prst="rect">
            <a:avLst/>
          </a:prstGeom>
          <a:solidFill>
            <a:schemeClr val="accent2"/>
          </a:solidFill>
          <a:ln>
            <a:noFill/>
            <a:prstDash val="solid"/>
          </a:ln>
          <a:effectLst>
            <a:outerShdw blurRad="203200" dist="101600" dir="8100000" algn="tr" rotWithShape="0">
              <a:srgbClr val="FF5DA9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>
              <a:cs typeface="华文中宋" panose="02010600040101010101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C1B7B3F-A56B-4310-A966-BD55D80449F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3127340-2293-49D2-96F1-6E7BF0C8FD9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VCG41N1410470348" descr="雪地上&#10;&#10;中度可信度描述已自动生成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5" r="838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12" name="直接连接符 11"/>
          <p:cNvCxnSpPr/>
          <p:nvPr>
            <p:custDataLst>
              <p:tags r:id="rId4"/>
            </p:custDataLst>
          </p:nvPr>
        </p:nvCxnSpPr>
        <p:spPr>
          <a:xfrm>
            <a:off x="1850886" y="1096111"/>
            <a:ext cx="0" cy="161365"/>
          </a:xfrm>
          <a:prstGeom prst="line">
            <a:avLst/>
          </a:prstGeom>
          <a:ln>
            <a:solidFill>
              <a:schemeClr val="l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>
            <p:custDataLst>
              <p:tags r:id="rId5"/>
            </p:custDataLst>
          </p:nvPr>
        </p:nvCxnSpPr>
        <p:spPr>
          <a:xfrm>
            <a:off x="1850886" y="1131036"/>
            <a:ext cx="0" cy="161365"/>
          </a:xfrm>
          <a:prstGeom prst="line">
            <a:avLst/>
          </a:prstGeom>
          <a:ln>
            <a:solidFill>
              <a:schemeClr val="l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标题"/>
          <p:cNvSpPr txBox="1">
            <a:spLocks noGrp="1"/>
          </p:cNvSpPr>
          <p:nvPr>
            <p:ph type="title" idx="2" hasCustomPrompt="1"/>
            <p:custDataLst>
              <p:tags r:id="rId6"/>
            </p:custDataLst>
          </p:nvPr>
        </p:nvSpPr>
        <p:spPr>
          <a:xfrm>
            <a:off x="904875" y="1714500"/>
            <a:ext cx="7571105" cy="193421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6000" b="1" i="0" u="none" strike="noStrike" kern="1200" cap="none" spc="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Arial" panose="020B0604020202020204" pitchFamily="34" charset="0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 dirty="0">
                <a:sym typeface="+mn-ea"/>
              </a:rPr>
              <a:t>单击此处编辑标题</a:t>
            </a:r>
            <a:endParaRPr dirty="0">
              <a:sym typeface="+mn-ea"/>
            </a:endParaRPr>
          </a:p>
        </p:txBody>
      </p:sp>
      <p:sp>
        <p:nvSpPr>
          <p:cNvPr id="7" name="署名"/>
          <p:cNvSpPr txBox="1">
            <a:spLocks noGrp="1"/>
          </p:cNvSpPr>
          <p:nvPr>
            <p:ph type="body" idx="1" hasCustomPrompt="1"/>
            <p:custDataLst>
              <p:tags r:id="rId7"/>
            </p:custDataLst>
          </p:nvPr>
        </p:nvSpPr>
        <p:spPr>
          <a:xfrm>
            <a:off x="904875" y="3999865"/>
            <a:ext cx="2019300" cy="48387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effectLst/>
        </p:spPr>
        <p:txBody>
          <a:bodyPr vert="horz" wrap="square" lIns="0" tIns="0" rIns="0" bIns="0" rtlCol="0" anchor="ctr" anchorCtr="0">
            <a:normAutofit/>
          </a:bodyPr>
          <a:lstStyle>
            <a:lvl1pPr marL="0" marR="0" lvl="0" algn="ctr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1400" b="1" i="0" u="none" strike="noStrike" kern="1200" cap="none" spc="0" normalizeH="0" baseline="0" noProof="1" dirty="0">
                <a:solidFill>
                  <a:schemeClr val="lt1">
                    <a:lumMod val="100000"/>
                  </a:schemeClr>
                </a:solidFill>
                <a:latin typeface="+mj-ea"/>
                <a:ea typeface="+mj-ea"/>
                <a:cs typeface="Arial" panose="020B0604020202020204" pitchFamily="34" charset="0"/>
                <a:sym typeface="+mn-ea"/>
              </a:defRPr>
            </a:lvl1pPr>
          </a:lstStyle>
          <a:p>
            <a:pPr lvl="0" algn="ctr">
              <a:buClrTx/>
              <a:buSzTx/>
              <a:buFontTx/>
            </a:pPr>
            <a:r>
              <a:rPr dirty="0">
                <a:sym typeface="+mn-ea"/>
              </a:rPr>
              <a:t>单击此处编辑文本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C1B7B3F-A56B-4310-A966-BD55D80449F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3127340-2293-49D2-96F1-6E7BF0C8FD9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A-图片 4" descr="雪地上&#10;&#10;中度可信度描述已自动生成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52" t="17468" r="8387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9" name="PA-正文"/>
          <p:cNvSpPr txBox="1">
            <a:spLocks noGrp="1"/>
          </p:cNvSpPr>
          <p:nvPr>
            <p:ph idx="3"/>
            <p:custDataLst>
              <p:tags r:id="rId4"/>
            </p:custDataLst>
          </p:nvPr>
        </p:nvSpPr>
        <p:spPr>
          <a:xfrm>
            <a:off x="608330" y="1221740"/>
            <a:ext cx="10968990" cy="5027930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Arial" panose="020B0604020202020204" pitchFamily="34" charset="0"/>
                <a:sym typeface="+mn-ea"/>
              </a:defRPr>
            </a:lvl1pPr>
            <a:lvl2pPr marL="685800" marR="0" lvl="1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6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2pPr>
            <a:lvl3pPr marL="1143000" marR="0" lvl="2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6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3pPr>
            <a:lvl4pPr marL="1600200" marR="0" lvl="3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sz="14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4pPr>
            <a:lvl5pPr marL="2057400" marR="0" lvl="4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4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>
              <a:spcBef>
                <a:spcPts val="1200"/>
              </a:spcBef>
              <a:spcAft>
                <a:spcPts val="0"/>
              </a:spcAft>
            </a:pPr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>
              <a:spcBef>
                <a:spcPts val="1200"/>
              </a:spcBef>
              <a:spcAft>
                <a:spcPts val="0"/>
              </a:spcAft>
            </a:pPr>
            <a:r>
              <a:rPr dirty="0" err="1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>
              <a:spcBef>
                <a:spcPts val="1200"/>
              </a:spcBef>
              <a:spcAft>
                <a:spcPts val="0"/>
              </a:spcAft>
            </a:pPr>
            <a:r>
              <a:rPr dirty="0" err="1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>
              <a:spcBef>
                <a:spcPts val="1200"/>
              </a:spcBef>
              <a:spcAft>
                <a:spcPts val="0"/>
              </a:spcAft>
            </a:pPr>
            <a:r>
              <a:rPr dirty="0" err="1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>
              <a:spcBef>
                <a:spcPts val="1200"/>
              </a:spcBef>
              <a:spcAft>
                <a:spcPts val="0"/>
              </a:spcAft>
            </a:pPr>
            <a:r>
              <a:rPr dirty="0" err="1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8" name="PA-标题"/>
          <p:cNvSpPr txBox="1">
            <a:spLocks noGrp="1"/>
          </p:cNvSpPr>
          <p:nvPr>
            <p:ph type="title" idx="2"/>
            <p:custDataLst>
              <p:tags r:id="rId5"/>
            </p:custDataLst>
          </p:nvPr>
        </p:nvSpPr>
        <p:spPr>
          <a:xfrm>
            <a:off x="869315" y="523875"/>
            <a:ext cx="10708005" cy="583565"/>
          </a:xfrm>
          <a:prstGeom prst="rect">
            <a:avLst/>
          </a:prstGeom>
          <a:noFill/>
        </p:spPr>
        <p:txBody>
          <a:bodyPr vert="horz" wrap="square" tIns="0" bIns="0" rtlCol="0" anchor="b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3200" b="1" i="0" u="none" strike="noStrike" kern="1200" cap="none" spc="0" normalizeH="0" baseline="0" noProof="1" dirty="0">
                <a:solidFill>
                  <a:schemeClr val="accent1"/>
                </a:solidFill>
                <a:latin typeface="+mj-lt"/>
                <a:ea typeface="+mj-ea"/>
                <a:cs typeface="Arial" panose="020B0604020202020204" pitchFamily="34" charset="0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7" name="PA-矩形 1"/>
          <p:cNvSpPr/>
          <p:nvPr>
            <p:custDataLst>
              <p:tags r:id="rId6"/>
            </p:custDataLst>
          </p:nvPr>
        </p:nvSpPr>
        <p:spPr>
          <a:xfrm>
            <a:off x="578485" y="599440"/>
            <a:ext cx="108000" cy="432000"/>
          </a:xfrm>
          <a:prstGeom prst="rect">
            <a:avLst/>
          </a:prstGeom>
          <a:solidFill>
            <a:schemeClr val="accent2"/>
          </a:solidFill>
          <a:ln>
            <a:noFill/>
            <a:prstDash val="solid"/>
          </a:ln>
          <a:effectLst>
            <a:outerShdw blurRad="203200" dist="101600" dir="8100000" algn="tr" rotWithShape="0">
              <a:srgbClr val="FF5DA9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>
              <a:cs typeface="华文中宋" panose="02010600040101010101" charset="-122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C1B7B3F-A56B-4310-A966-BD55D80449F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3127340-2293-49D2-96F1-6E7BF0C8FD9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图片 36" descr="雪地上&#10;&#10;中度可信度描述已自动生成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52" t="17468" r="8387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7" name="副标题"/>
          <p:cNvSpPr txBox="1">
            <a:spLocks noGrp="1"/>
          </p:cNvSpPr>
          <p:nvPr>
            <p:ph type="body" idx="2" hasCustomPrompt="1"/>
            <p:custDataLst>
              <p:tags r:id="rId4"/>
            </p:custDataLst>
          </p:nvPr>
        </p:nvSpPr>
        <p:spPr>
          <a:xfrm>
            <a:off x="798830" y="523875"/>
            <a:ext cx="1866265" cy="342900"/>
          </a:xfrm>
          <a:prstGeom prst="rect">
            <a:avLst/>
          </a:prstGeom>
          <a:noFill/>
        </p:spPr>
        <p:txBody>
          <a:bodyPr vert="horz" wrap="square" lIns="107950" tIns="0" rIns="91440" bIns="0" rtlCol="0" anchor="b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altLang="zh-CN" sz="1800" b="1" i="0" u="none" strike="noStrike" kern="1200" cap="none" spc="0" normalizeH="0" baseline="0" noProof="1" dirty="0">
                <a:solidFill>
                  <a:schemeClr val="accent1"/>
                </a:solidFill>
                <a:latin typeface="+mj-ea"/>
                <a:ea typeface="+mj-ea"/>
                <a:cs typeface="Arial" panose="020B0604020202020204" pitchFamily="34" charset="0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 dirty="0" err="1">
                <a:sym typeface="+mn-ea"/>
              </a:rPr>
              <a:t>单击编辑副标题</a:t>
            </a:r>
            <a:endParaRPr dirty="0">
              <a:sym typeface="+mn-ea"/>
            </a:endParaRPr>
          </a:p>
        </p:txBody>
      </p:sp>
      <p:sp>
        <p:nvSpPr>
          <p:cNvPr id="6" name="标题"/>
          <p:cNvSpPr txBox="1">
            <a:spLocks noGrp="1"/>
          </p:cNvSpPr>
          <p:nvPr>
            <p:ph type="title" idx="1" hasCustomPrompt="1"/>
            <p:custDataLst>
              <p:tags r:id="rId5"/>
            </p:custDataLst>
          </p:nvPr>
        </p:nvSpPr>
        <p:spPr>
          <a:xfrm>
            <a:off x="798830" y="866775"/>
            <a:ext cx="1866265" cy="1059815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6000" b="1" i="0" u="none" strike="noStrike" kern="1200" cap="none" spc="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Arial" panose="020B0604020202020204" pitchFamily="34" charset="0"/>
              </a:defRPr>
            </a:lvl1pPr>
          </a:lstStyle>
          <a:p>
            <a:pPr lvl="0"/>
            <a:r>
              <a:rPr dirty="0">
                <a:sym typeface="+mn-ea"/>
              </a:rPr>
              <a:t>标题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 showMasterSp="0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雪地上&#10;&#10;中度可信度描述已自动生成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5" r="838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12" name="直接连接符 11"/>
          <p:cNvCxnSpPr/>
          <p:nvPr>
            <p:custDataLst>
              <p:tags r:id="rId4"/>
            </p:custDataLst>
          </p:nvPr>
        </p:nvCxnSpPr>
        <p:spPr>
          <a:xfrm>
            <a:off x="1633716" y="1346936"/>
            <a:ext cx="0" cy="161365"/>
          </a:xfrm>
          <a:prstGeom prst="line">
            <a:avLst/>
          </a:prstGeom>
          <a:ln>
            <a:solidFill>
              <a:schemeClr val="l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图形 5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308915" y="6143342"/>
            <a:ext cx="187891" cy="187891"/>
          </a:xfrm>
          <a:prstGeom prst="rect">
            <a:avLst/>
          </a:prstGeom>
        </p:spPr>
      </p:pic>
      <p:cxnSp>
        <p:nvCxnSpPr>
          <p:cNvPr id="9" name="直接连接符 8"/>
          <p:cNvCxnSpPr/>
          <p:nvPr>
            <p:custDataLst>
              <p:tags r:id="rId8"/>
            </p:custDataLst>
          </p:nvPr>
        </p:nvCxnSpPr>
        <p:spPr>
          <a:xfrm>
            <a:off x="857760" y="4520059"/>
            <a:ext cx="576901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节编号"/>
          <p:cNvSpPr txBox="1">
            <a:spLocks noGrp="1"/>
          </p:cNvSpPr>
          <p:nvPr>
            <p:ph type="body" idx="2" hasCustomPrompt="1"/>
            <p:custDataLst>
              <p:tags r:id="rId9"/>
            </p:custDataLst>
          </p:nvPr>
        </p:nvSpPr>
        <p:spPr>
          <a:xfrm>
            <a:off x="857885" y="1802130"/>
            <a:ext cx="6318885" cy="521970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altLang="zh-CN" sz="3200" b="1" i="0" u="none" strike="noStrike" kern="1200" cap="none" spc="0" normalizeH="0" baseline="0" noProof="1" dirty="0">
                <a:solidFill>
                  <a:schemeClr val="accent1"/>
                </a:solidFill>
                <a:latin typeface="+mj-ea"/>
                <a:ea typeface="+mj-ea"/>
                <a:cs typeface="Arial" panose="020B0604020202020204" pitchFamily="34" charset="0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 dirty="0" err="1">
                <a:sym typeface="+mn-ea"/>
              </a:rPr>
              <a:t>编辑节编号</a:t>
            </a:r>
            <a:endParaRPr dirty="0">
              <a:sym typeface="+mn-ea"/>
            </a:endParaRPr>
          </a:p>
        </p:txBody>
      </p:sp>
      <p:sp>
        <p:nvSpPr>
          <p:cNvPr id="7" name="标题"/>
          <p:cNvSpPr txBox="1">
            <a:spLocks noGrp="1"/>
          </p:cNvSpPr>
          <p:nvPr>
            <p:ph type="title" idx="1" hasCustomPrompt="1"/>
            <p:custDataLst>
              <p:tags r:id="rId10"/>
            </p:custDataLst>
          </p:nvPr>
        </p:nvSpPr>
        <p:spPr>
          <a:xfrm>
            <a:off x="857250" y="2505075"/>
            <a:ext cx="6318885" cy="1572895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6000" b="1" i="0" u="none" strike="noStrike" kern="1200" cap="none" spc="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Arial" panose="020B0604020202020204" pitchFamily="34" charset="0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 dirty="0">
                <a:sym typeface="+mn-ea"/>
              </a:rPr>
              <a:t>单击此处编辑标题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C1B7B3F-A56B-4310-A966-BD55D80449F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3127340-2293-49D2-96F1-6E7BF0C8FD9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 showMasterSp="0">
  <p:cSld name="标题和两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雪地上&#10;&#10;中度可信度描述已自动生成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52" t="17468" r="8387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标题"/>
          <p:cNvSpPr txBox="1">
            <a:spLocks noGrp="1"/>
          </p:cNvSpPr>
          <p:nvPr>
            <p:ph type="title" idx="4"/>
            <p:custDataLst>
              <p:tags r:id="rId4"/>
            </p:custDataLst>
          </p:nvPr>
        </p:nvSpPr>
        <p:spPr>
          <a:xfrm>
            <a:off x="869315" y="523875"/>
            <a:ext cx="10708005" cy="583565"/>
          </a:xfrm>
          <a:prstGeom prst="rect">
            <a:avLst/>
          </a:prstGeom>
          <a:noFill/>
        </p:spPr>
        <p:txBody>
          <a:bodyPr vert="horz" wrap="square" tIns="0" bIns="0" rtlCol="0" anchor="b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3200" b="1" i="0" u="none" strike="noStrike" kern="1200" cap="none" spc="300" normalizeH="0" baseline="0" noProof="1" dirty="0">
                <a:ln>
                  <a:noFill/>
                  <a:prstDash val="sysDot"/>
                </a:ln>
                <a:solidFill>
                  <a:schemeClr val="accent1"/>
                </a:solidFill>
                <a:latin typeface="+mj-ea"/>
                <a:ea typeface="+mj-ea"/>
                <a:cs typeface="华文中宋" panose="02010600040101010101" charset="-122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10" name="矩形 9"/>
          <p:cNvSpPr/>
          <p:nvPr>
            <p:custDataLst>
              <p:tags r:id="rId5"/>
            </p:custDataLst>
          </p:nvPr>
        </p:nvSpPr>
        <p:spPr>
          <a:xfrm>
            <a:off x="578485" y="599440"/>
            <a:ext cx="108000" cy="432000"/>
          </a:xfrm>
          <a:prstGeom prst="rect">
            <a:avLst/>
          </a:prstGeom>
          <a:solidFill>
            <a:schemeClr val="accent2"/>
          </a:solidFill>
          <a:ln>
            <a:noFill/>
            <a:prstDash val="solid"/>
          </a:ln>
          <a:effectLst>
            <a:outerShdw blurRad="203200" dist="101600" dir="8100000" algn="tr" rotWithShape="0">
              <a:srgbClr val="FF5DA9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>
              <a:cs typeface="华文中宋" panose="02010600040101010101" charset="-122"/>
            </a:endParaRPr>
          </a:p>
        </p:txBody>
      </p:sp>
      <p:sp>
        <p:nvSpPr>
          <p:cNvPr id="9" name="正文"/>
          <p:cNvSpPr txBox="1">
            <a:spLocks noGrp="1"/>
          </p:cNvSpPr>
          <p:nvPr>
            <p:ph idx="2"/>
            <p:custDataLst>
              <p:tags r:id="rId6"/>
            </p:custDataLst>
          </p:nvPr>
        </p:nvSpPr>
        <p:spPr>
          <a:xfrm>
            <a:off x="6400805" y="1490357"/>
            <a:ext cx="5176800" cy="4759236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华文中宋" panose="02010600040101010101" charset="-122"/>
                <a:sym typeface="+mn-ea"/>
              </a:defRPr>
            </a:lvl1pPr>
            <a:lvl2pPr marL="685800" marR="0" lvl="1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6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2pPr>
            <a:lvl3pPr marL="1143000" marR="0" lvl="2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6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3pPr>
            <a:lvl4pPr marL="1600200" marR="0" lvl="3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sz="14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4pPr>
            <a:lvl5pPr marL="2057400" marR="0" lvl="4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4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 err="1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 err="1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 err="1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 err="1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8" name="正文"/>
          <p:cNvSpPr txBox="1">
            <a:spLocks noGrp="1"/>
          </p:cNvSpPr>
          <p:nvPr>
            <p:ph idx="1"/>
            <p:custDataLst>
              <p:tags r:id="rId7"/>
            </p:custDataLst>
          </p:nvPr>
        </p:nvSpPr>
        <p:spPr>
          <a:xfrm>
            <a:off x="608400" y="1490357"/>
            <a:ext cx="5176800" cy="4759236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华文中宋" panose="02010600040101010101" charset="-122"/>
                <a:sym typeface="+mn-ea"/>
              </a:defRPr>
            </a:lvl1pPr>
            <a:lvl2pPr marL="685800" marR="0" lvl="1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6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2pPr>
            <a:lvl3pPr marL="1143000" marR="0" lvl="2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6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3pPr>
            <a:lvl4pPr marL="1600200" marR="0" lvl="3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sz="14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4pPr>
            <a:lvl5pPr marL="2057400" marR="0" lvl="4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4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 err="1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 err="1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 err="1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 err="1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C1B7B3F-A56B-4310-A966-BD55D80449F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3127340-2293-49D2-96F1-6E7BF0C8FD9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 showMasterSp="0">
  <p:cSld name="标题和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 descr="雪地上&#10;&#10;中度可信度描述已自动生成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52" t="17468" r="8387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5" name="标题"/>
          <p:cNvSpPr txBox="1">
            <a:spLocks noGrp="1"/>
          </p:cNvSpPr>
          <p:nvPr>
            <p:ph type="title" idx="6"/>
            <p:custDataLst>
              <p:tags r:id="rId4"/>
            </p:custDataLst>
          </p:nvPr>
        </p:nvSpPr>
        <p:spPr>
          <a:xfrm>
            <a:off x="6235065" y="1354455"/>
            <a:ext cx="5342255" cy="474980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2000" b="1" i="0" u="none" strike="noStrike" kern="1200" cap="none" spc="0" normalizeH="0" baseline="0" noProof="1" dirty="0">
                <a:solidFill>
                  <a:schemeClr val="tx1"/>
                </a:solidFill>
                <a:latin typeface="+mj-ea"/>
                <a:ea typeface="+mj-ea"/>
                <a:cs typeface="Arial" panose="020B0604020202020204" pitchFamily="34" charset="0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14" name="标题"/>
          <p:cNvSpPr txBox="1">
            <a:spLocks noGrp="1"/>
          </p:cNvSpPr>
          <p:nvPr>
            <p:ph type="title" idx="5"/>
            <p:custDataLst>
              <p:tags r:id="rId5"/>
            </p:custDataLst>
          </p:nvPr>
        </p:nvSpPr>
        <p:spPr>
          <a:xfrm>
            <a:off x="608330" y="1354455"/>
            <a:ext cx="5342255" cy="474980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2000" b="1" i="0" u="none" strike="noStrike" kern="1200" cap="none" spc="0" normalizeH="0" baseline="0" noProof="1" dirty="0">
                <a:solidFill>
                  <a:schemeClr val="tx1"/>
                </a:solidFill>
                <a:latin typeface="+mj-ea"/>
                <a:ea typeface="+mj-ea"/>
                <a:cs typeface="Arial" panose="020B0604020202020204" pitchFamily="34" charset="0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13" name="标题"/>
          <p:cNvSpPr txBox="1">
            <a:spLocks noGrp="1"/>
          </p:cNvSpPr>
          <p:nvPr>
            <p:ph type="title" idx="4"/>
            <p:custDataLst>
              <p:tags r:id="rId6"/>
            </p:custDataLst>
          </p:nvPr>
        </p:nvSpPr>
        <p:spPr>
          <a:xfrm>
            <a:off x="869315" y="523875"/>
            <a:ext cx="10708005" cy="583565"/>
          </a:xfrm>
          <a:prstGeom prst="rect">
            <a:avLst/>
          </a:prstGeom>
          <a:noFill/>
        </p:spPr>
        <p:txBody>
          <a:bodyPr vert="horz" wrap="square" tIns="0" bIns="0" rtlCol="0" anchor="b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3200" b="1" i="0" u="none" strike="noStrike" kern="1200" cap="none" spc="300" normalizeH="0" baseline="0" noProof="1" dirty="0">
                <a:ln>
                  <a:noFill/>
                  <a:prstDash val="sysDot"/>
                </a:ln>
                <a:solidFill>
                  <a:schemeClr val="accent1"/>
                </a:solidFill>
                <a:latin typeface="+mj-ea"/>
                <a:ea typeface="+mj-ea"/>
                <a:cs typeface="华文中宋" panose="02010600040101010101" charset="-122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12" name="矩形 11"/>
          <p:cNvSpPr/>
          <p:nvPr>
            <p:custDataLst>
              <p:tags r:id="rId7"/>
            </p:custDataLst>
          </p:nvPr>
        </p:nvSpPr>
        <p:spPr>
          <a:xfrm>
            <a:off x="578485" y="599440"/>
            <a:ext cx="108000" cy="432000"/>
          </a:xfrm>
          <a:prstGeom prst="rect">
            <a:avLst/>
          </a:prstGeom>
          <a:solidFill>
            <a:schemeClr val="accent2"/>
          </a:solidFill>
          <a:ln>
            <a:noFill/>
            <a:prstDash val="solid"/>
          </a:ln>
          <a:effectLst>
            <a:outerShdw blurRad="203200" dist="101600" dir="8100000" algn="tr" rotWithShape="0">
              <a:srgbClr val="FF5DA9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>
              <a:cs typeface="华文中宋" panose="02010600040101010101" charset="-122"/>
            </a:endParaRPr>
          </a:p>
        </p:txBody>
      </p:sp>
      <p:sp>
        <p:nvSpPr>
          <p:cNvPr id="11" name="正文"/>
          <p:cNvSpPr txBox="1">
            <a:spLocks noGrp="1"/>
          </p:cNvSpPr>
          <p:nvPr>
            <p:ph idx="2"/>
            <p:custDataLst>
              <p:tags r:id="rId8"/>
            </p:custDataLst>
          </p:nvPr>
        </p:nvSpPr>
        <p:spPr>
          <a:xfrm>
            <a:off x="6235200" y="1854000"/>
            <a:ext cx="5342400" cy="4395600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华文中宋" panose="02010600040101010101" charset="-122"/>
                <a:sym typeface="+mn-ea"/>
              </a:defRPr>
            </a:lvl1pPr>
            <a:lvl2pPr marL="685800" marR="0" lvl="1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6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2pPr>
            <a:lvl3pPr marL="1143000" marR="0" lvl="2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6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3pPr>
            <a:lvl4pPr marL="1600200" marR="0" lvl="3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sz="14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4pPr>
            <a:lvl5pPr marL="2057400" marR="0" lvl="4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4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 err="1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 err="1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 err="1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 err="1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10" name="正文"/>
          <p:cNvSpPr txBox="1">
            <a:spLocks noGrp="1"/>
          </p:cNvSpPr>
          <p:nvPr>
            <p:ph idx="1"/>
            <p:custDataLst>
              <p:tags r:id="rId9"/>
            </p:custDataLst>
          </p:nvPr>
        </p:nvSpPr>
        <p:spPr>
          <a:xfrm>
            <a:off x="608400" y="1854000"/>
            <a:ext cx="5342400" cy="4395600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华文中宋" panose="02010600040101010101" charset="-122"/>
                <a:sym typeface="+mn-ea"/>
              </a:defRPr>
            </a:lvl1pPr>
            <a:lvl2pPr marL="685800" marR="0" lvl="1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6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2pPr>
            <a:lvl3pPr marL="1143000" marR="0" lvl="2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6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3pPr>
            <a:lvl4pPr marL="1600200" marR="0" lvl="3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sz="14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4pPr>
            <a:lvl5pPr marL="2057400" marR="0" lvl="4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4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 err="1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 err="1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 err="1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 err="1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C1B7B3F-A56B-4310-A966-BD55D80449F1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3127340-2293-49D2-96F1-6E7BF0C8FD9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 showMasterSp="0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雪地上&#10;&#10;中度可信度描述已自动生成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52" t="17468" r="8387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6" name="标题"/>
          <p:cNvSpPr txBox="1">
            <a:spLocks noGrp="1"/>
          </p:cNvSpPr>
          <p:nvPr>
            <p:ph type="title" idx="2"/>
            <p:custDataLst>
              <p:tags r:id="rId4"/>
            </p:custDataLst>
          </p:nvPr>
        </p:nvSpPr>
        <p:spPr>
          <a:xfrm>
            <a:off x="869315" y="523875"/>
            <a:ext cx="10708005" cy="583565"/>
          </a:xfrm>
          <a:prstGeom prst="rect">
            <a:avLst/>
          </a:prstGeom>
          <a:noFill/>
        </p:spPr>
        <p:txBody>
          <a:bodyPr vert="horz" wrap="square" tIns="0" bIns="0" rtlCol="0" anchor="b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3200" b="1" i="0" u="none" strike="noStrike" kern="1200" cap="none" spc="300" normalizeH="0" baseline="0" noProof="1" dirty="0">
                <a:ln>
                  <a:noFill/>
                  <a:prstDash val="sysDot"/>
                </a:ln>
                <a:solidFill>
                  <a:schemeClr val="accent1"/>
                </a:solidFill>
                <a:latin typeface="+mj-ea"/>
                <a:ea typeface="+mj-ea"/>
                <a:cs typeface="华文中宋" panose="02010600040101010101" charset="-122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8" name="矩形 7"/>
          <p:cNvSpPr/>
          <p:nvPr>
            <p:custDataLst>
              <p:tags r:id="rId5"/>
            </p:custDataLst>
          </p:nvPr>
        </p:nvSpPr>
        <p:spPr>
          <a:xfrm>
            <a:off x="578485" y="599440"/>
            <a:ext cx="108000" cy="432000"/>
          </a:xfrm>
          <a:prstGeom prst="rect">
            <a:avLst/>
          </a:prstGeom>
          <a:solidFill>
            <a:schemeClr val="accent2"/>
          </a:solidFill>
          <a:ln>
            <a:noFill/>
            <a:prstDash val="solid"/>
          </a:ln>
          <a:effectLst>
            <a:outerShdw blurRad="203200" dist="101600" dir="8100000" algn="tr" rotWithShape="0">
              <a:srgbClr val="FF5DA9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>
              <a:cs typeface="华文中宋" panose="02010600040101010101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C1B7B3F-A56B-4310-A966-BD55D80449F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3127340-2293-49D2-96F1-6E7BF0C8FD9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 showMasterSp="0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雪地上&#10;&#10;中度可信度描述已自动生成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52" t="17468" r="8387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AC1B7B3F-A56B-4310-A966-BD55D80449F1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73127340-2293-49D2-96F1-6E7BF0C8FD9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仅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雪地上&#10;&#10;中度可信度描述已自动生成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52" t="17468" r="8387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7" name="正文"/>
          <p:cNvSpPr txBox="1">
            <a:spLocks noGrp="1"/>
          </p:cNvSpPr>
          <p:nvPr>
            <p:ph idx="1"/>
            <p:custDataLst>
              <p:tags r:id="rId4"/>
            </p:custDataLst>
          </p:nvPr>
        </p:nvSpPr>
        <p:spPr>
          <a:xfrm>
            <a:off x="608330" y="608330"/>
            <a:ext cx="10968990" cy="5648325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华文中宋" panose="02010600040101010101" charset="-122"/>
                <a:sym typeface="+mn-ea"/>
              </a:defRPr>
            </a:lvl1pPr>
            <a:lvl2pPr marL="685800" marR="0" lvl="1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6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2pPr>
            <a:lvl3pPr marL="1143000" marR="0" lvl="2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6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3pPr>
            <a:lvl4pPr marL="1600200" marR="0" lvl="3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sz="14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4pPr>
            <a:lvl5pPr marL="2057400" marR="0" lvl="4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4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 err="1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 err="1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 err="1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 err="1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C1B7B3F-A56B-4310-A966-BD55D80449F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3127340-2293-49D2-96F1-6E7BF0C8FD9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20" Type="http://schemas.openxmlformats.org/officeDocument/2006/relationships/tags" Target="../tags/tag86.xml"/><Relationship Id="rId2" Type="http://schemas.openxmlformats.org/officeDocument/2006/relationships/slideLayout" Target="../slideLayouts/slideLayout2.xml"/><Relationship Id="rId19" Type="http://schemas.openxmlformats.org/officeDocument/2006/relationships/tags" Target="../tags/tag85.xml"/><Relationship Id="rId18" Type="http://schemas.openxmlformats.org/officeDocument/2006/relationships/tags" Target="../tags/tag84.xml"/><Relationship Id="rId17" Type="http://schemas.openxmlformats.org/officeDocument/2006/relationships/tags" Target="../tags/tag83.xml"/><Relationship Id="rId16" Type="http://schemas.openxmlformats.org/officeDocument/2006/relationships/tags" Target="../tags/tag82.xml"/><Relationship Id="rId15" Type="http://schemas.openxmlformats.org/officeDocument/2006/relationships/tags" Target="../tags/tag81.xml"/><Relationship Id="rId14" Type="http://schemas.openxmlformats.org/officeDocument/2006/relationships/tags" Target="../tags/tag80.xml"/><Relationship Id="rId13" Type="http://schemas.openxmlformats.org/officeDocument/2006/relationships/image" Target="../media/image1.jpeg"/><Relationship Id="rId12" Type="http://schemas.openxmlformats.org/officeDocument/2006/relationships/tags" Target="../tags/tag79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9" Type="http://schemas.openxmlformats.org/officeDocument/2006/relationships/theme" Target="../theme/theme2.xml"/><Relationship Id="rId18" Type="http://schemas.openxmlformats.org/officeDocument/2006/relationships/tags" Target="../tags/tag148.xml"/><Relationship Id="rId17" Type="http://schemas.openxmlformats.org/officeDocument/2006/relationships/tags" Target="../tags/tag147.xml"/><Relationship Id="rId16" Type="http://schemas.openxmlformats.org/officeDocument/2006/relationships/tags" Target="../tags/tag146.xml"/><Relationship Id="rId15" Type="http://schemas.openxmlformats.org/officeDocument/2006/relationships/tags" Target="../tags/tag145.xml"/><Relationship Id="rId14" Type="http://schemas.openxmlformats.org/officeDocument/2006/relationships/tags" Target="../tags/tag144.xml"/><Relationship Id="rId13" Type="http://schemas.openxmlformats.org/officeDocument/2006/relationships/tags" Target="../tags/tag143.xml"/><Relationship Id="rId12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2.xml"/><Relationship Id="rId8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0.xml"/><Relationship Id="rId6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7.xml"/><Relationship Id="rId3" Type="http://schemas.openxmlformats.org/officeDocument/2006/relationships/slideLayout" Target="../slideLayouts/slideLayout26.xml"/><Relationship Id="rId2" Type="http://schemas.openxmlformats.org/officeDocument/2006/relationships/slideLayout" Target="../slideLayouts/slideLayout25.xml"/><Relationship Id="rId19" Type="http://schemas.openxmlformats.org/officeDocument/2006/relationships/theme" Target="../theme/theme3.xml"/><Relationship Id="rId18" Type="http://schemas.openxmlformats.org/officeDocument/2006/relationships/tags" Target="../tags/tag210.xml"/><Relationship Id="rId17" Type="http://schemas.openxmlformats.org/officeDocument/2006/relationships/tags" Target="../tags/tag209.xml"/><Relationship Id="rId16" Type="http://schemas.openxmlformats.org/officeDocument/2006/relationships/tags" Target="../tags/tag208.xml"/><Relationship Id="rId15" Type="http://schemas.openxmlformats.org/officeDocument/2006/relationships/tags" Target="../tags/tag207.xml"/><Relationship Id="rId14" Type="http://schemas.openxmlformats.org/officeDocument/2006/relationships/tags" Target="../tags/tag206.xml"/><Relationship Id="rId13" Type="http://schemas.openxmlformats.org/officeDocument/2006/relationships/tags" Target="../tags/tag205.xml"/><Relationship Id="rId12" Type="http://schemas.openxmlformats.org/officeDocument/2006/relationships/slideLayout" Target="../slideLayouts/slideLayout35.xml"/><Relationship Id="rId11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33.xml"/><Relationship Id="rId1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雪地上&#10;&#10;中度可信度描述已自动生成"/>
          <p:cNvPicPr>
            <a:picLocks noChangeAspect="1"/>
          </p:cNvPicPr>
          <p:nvPr>
            <p:custDataLst>
              <p:tags r:id="rId12"/>
            </p:custDataLst>
          </p:nvPr>
        </p:nvPicPr>
        <p:blipFill rotWithShape="1">
          <a:blip r:embed="rId1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52" t="17468" r="8387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8" name="矩形 7"/>
          <p:cNvSpPr/>
          <p:nvPr>
            <p:custDataLst>
              <p:tags r:id="rId14"/>
            </p:custDataLst>
          </p:nvPr>
        </p:nvSpPr>
        <p:spPr>
          <a:xfrm>
            <a:off x="578485" y="599440"/>
            <a:ext cx="108000" cy="432000"/>
          </a:xfrm>
          <a:prstGeom prst="rect">
            <a:avLst/>
          </a:prstGeom>
          <a:solidFill>
            <a:schemeClr val="accent2"/>
          </a:solidFill>
          <a:ln>
            <a:noFill/>
            <a:prstDash val="solid"/>
          </a:ln>
          <a:effectLst>
            <a:outerShdw blurRad="203200" dist="101600" dir="8100000" algn="tr" rotWithShape="0">
              <a:srgbClr val="FF5DA9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5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defRPr>
            </a:lvl1pPr>
          </a:lstStyle>
          <a:p>
            <a:fld id="{AC1B7B3F-A56B-4310-A966-BD55D80449F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6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7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defRPr>
            </a:lvl1pPr>
          </a:lstStyle>
          <a:p>
            <a:fld id="{73127340-2293-49D2-96F1-6E7BF0C8FD9C}" type="slidenum">
              <a:rPr lang="zh-CN" altLang="en-US" smtClean="0"/>
            </a:fld>
            <a:endParaRPr lang="zh-CN" altLang="en-US"/>
          </a:p>
        </p:txBody>
      </p:sp>
      <p:sp>
        <p:nvSpPr>
          <p:cNvPr id="2" name="文本占位符 1"/>
          <p:cNvSpPr>
            <a:spLocks noGrp="1"/>
          </p:cNvSpPr>
          <p:nvPr>
            <p:ph type="body" idx="1"/>
            <p:custDataLst>
              <p:tags r:id="rId18"/>
            </p:custDataLst>
          </p:nvPr>
        </p:nvSpPr>
        <p:spPr>
          <a:xfrm>
            <a:off x="869314" y="1333850"/>
            <a:ext cx="10708006" cy="48431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●"/>
            </a:pPr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9" name="标题占位符 8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869313" y="478972"/>
            <a:ext cx="10744201" cy="675492"/>
          </a:xfrm>
          <a:prstGeom prst="rect">
            <a:avLst/>
          </a:prstGeom>
          <a:noFill/>
        </p:spPr>
        <p:txBody>
          <a:bodyPr vert="horz" wrap="square" lIns="91440" tIns="0" rIns="91440" bIns="0" rtlCol="0" anchor="b" anchorCtr="0">
            <a:normAutofit/>
          </a:bodyPr>
          <a:lstStyle/>
          <a:p>
            <a:pPr marL="0" marR="0" lvl="0" fontAlgn="auto">
              <a:lnSpc>
                <a:spcPct val="100000"/>
              </a:lnSpc>
              <a:buClrTx/>
              <a:buSzTx/>
              <a:buFontTx/>
            </a:pPr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6" name="KSO_TEMPLATE" hidden="1"/>
          <p:cNvSpPr/>
          <p:nvPr userDrawn="1">
            <p:custDataLst>
              <p:tags r:id="rId20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bg1"/>
          </a:solidFill>
          <a:ln>
            <a:noFill/>
            <a:prstDash val="solid"/>
          </a:ln>
          <a:effectLst>
            <a:outerShdw blurRad="203200" dist="101600" dir="8100000" algn="tr" rotWithShape="0">
              <a:srgbClr val="FF5DA9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0" lang="zh-CN" altLang="en-US" sz="3200" b="1" i="0" u="none" strike="noStrike" kern="1200" cap="none" spc="0" normalizeH="0" baseline="0" dirty="0" smtClean="0">
          <a:solidFill>
            <a:schemeClr val="accent1"/>
          </a:solidFill>
          <a:latin typeface="华文中宋" panose="02010600040101010101" charset="-122"/>
          <a:ea typeface="华文中宋" panose="02010600040101010101" charset="-122"/>
          <a:cs typeface="华文中宋" panose="02010600040101010101" charset="-122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0" lang="zh-CN" altLang="en-US" sz="1800" b="0" i="0" u="none" strike="noStrike" kern="1200" cap="none" spc="150" normalizeH="0" baseline="0" noProof="1" dirty="0" smtClean="0">
          <a:ln>
            <a:noFill/>
            <a:prstDash val="sysDot"/>
          </a:ln>
          <a:solidFill>
            <a:schemeClr val="tx1">
              <a:lumMod val="75000"/>
              <a:lumOff val="25000"/>
            </a:schemeClr>
          </a:solidFill>
          <a:uFillTx/>
          <a:latin typeface="华文中宋" panose="02010600040101010101" charset="-122"/>
          <a:ea typeface="华文中宋" panose="02010600040101010101" charset="-122"/>
          <a:cs typeface="华文中宋" panose="02010600040101010101" charset="-122"/>
          <a:sym typeface="Arial" panose="020B0604020202020204" pitchFamily="34" charset="0"/>
        </a:defRPr>
      </a:lvl1pPr>
      <a:lvl2pPr marL="685800" marR="0" indent="-228600" algn="l" defTabSz="914400" rtl="0" eaLnBrk="1" fontAlgn="auto" latinLnBrk="0" hangingPunct="1">
        <a:lnSpc>
          <a:spcPct val="120000"/>
        </a:lnSpc>
        <a:spcBef>
          <a:spcPts val="1200"/>
        </a:spcBef>
        <a:spcAft>
          <a:spcPts val="0"/>
        </a:spcAft>
        <a:buFont typeface="Arial" panose="020B0604020202020204" pitchFamily="34" charset="0"/>
        <a:buChar char="•"/>
        <a:defRPr kumimoji="0" lang="zh-CN" altLang="en-US" sz="1600" b="0" i="0" u="none" strike="noStrike" kern="1200" cap="none" spc="150" normalizeH="0" baseline="0" dirty="0" smtClean="0">
          <a:solidFill>
            <a:schemeClr val="tx1">
              <a:lumMod val="65000"/>
              <a:lumOff val="35000"/>
            </a:schemeClr>
          </a:solidFill>
          <a:uFillTx/>
          <a:latin typeface="华文中宋" panose="02010600040101010101" charset="-122"/>
          <a:ea typeface="华文中宋" panose="02010600040101010101" charset="-122"/>
          <a:cs typeface="华文中宋" panose="02010600040101010101" charset="-122"/>
        </a:defRPr>
      </a:lvl2pPr>
      <a:lvl3pPr marL="1143000" marR="0" indent="-228600" algn="l" defTabSz="914400" rtl="0" eaLnBrk="1" fontAlgn="auto" latinLnBrk="0" hangingPunct="1">
        <a:lnSpc>
          <a:spcPct val="120000"/>
        </a:lnSpc>
        <a:spcBef>
          <a:spcPts val="1200"/>
        </a:spcBef>
        <a:spcAft>
          <a:spcPts val="0"/>
        </a:spcAft>
        <a:buFont typeface="Arial" panose="020B0604020202020204" pitchFamily="34" charset="0"/>
        <a:buChar char="•"/>
        <a:defRPr kumimoji="0" lang="zh-CN" altLang="en-US" sz="1600" b="0" i="0" u="none" strike="noStrike" kern="1200" cap="none" spc="150" normalizeH="0" baseline="0" dirty="0" smtClean="0">
          <a:solidFill>
            <a:schemeClr val="tx1">
              <a:lumMod val="65000"/>
              <a:lumOff val="35000"/>
            </a:schemeClr>
          </a:solidFill>
          <a:uFillTx/>
          <a:latin typeface="华文中宋" panose="02010600040101010101" charset="-122"/>
          <a:ea typeface="华文中宋" panose="02010600040101010101" charset="-122"/>
          <a:cs typeface="华文中宋" panose="02010600040101010101" charset="-122"/>
        </a:defRPr>
      </a:lvl3pPr>
      <a:lvl4pPr marL="1600200" marR="0" indent="-228600" algn="l" defTabSz="914400" rtl="0" eaLnBrk="1" fontAlgn="auto" latinLnBrk="0" hangingPunct="1">
        <a:lnSpc>
          <a:spcPct val="120000"/>
        </a:lnSpc>
        <a:spcBef>
          <a:spcPts val="1200"/>
        </a:spcBef>
        <a:spcAft>
          <a:spcPts val="0"/>
        </a:spcAft>
        <a:buFont typeface="Arial" panose="020B0604020202020204" pitchFamily="34" charset="0"/>
        <a:buChar char="•"/>
        <a:defRPr kumimoji="0" lang="zh-CN" altLang="en-US" sz="1600" b="0" i="0" u="none" strike="noStrike" kern="1200" cap="none" spc="150" normalizeH="0" baseline="0" dirty="0" smtClean="0">
          <a:solidFill>
            <a:schemeClr val="tx1">
              <a:lumMod val="65000"/>
              <a:lumOff val="35000"/>
            </a:schemeClr>
          </a:solidFill>
          <a:uFillTx/>
          <a:latin typeface="华文中宋" panose="02010600040101010101" charset="-122"/>
          <a:ea typeface="华文中宋" panose="02010600040101010101" charset="-122"/>
          <a:cs typeface="华文中宋" panose="02010600040101010101" charset="-122"/>
        </a:defRPr>
      </a:lvl4pPr>
      <a:lvl5pPr marL="2057400" marR="0" indent="-228600" algn="l" defTabSz="914400" rtl="0" eaLnBrk="1" fontAlgn="auto" latinLnBrk="0" hangingPunct="1">
        <a:lnSpc>
          <a:spcPct val="120000"/>
        </a:lnSpc>
        <a:spcBef>
          <a:spcPts val="1200"/>
        </a:spcBef>
        <a:spcAft>
          <a:spcPts val="0"/>
        </a:spcAft>
        <a:buFont typeface="Arial" panose="020B0604020202020204" pitchFamily="34" charset="0"/>
        <a:buChar char="•"/>
        <a:defRPr kumimoji="0" lang="zh-CN" altLang="en-US" sz="1600" b="0" i="0" u="none" strike="noStrike" kern="1200" cap="none" spc="150" normalizeH="0" baseline="0" dirty="0">
          <a:solidFill>
            <a:schemeClr val="tx1">
              <a:lumMod val="65000"/>
              <a:lumOff val="35000"/>
            </a:schemeClr>
          </a:solidFill>
          <a:uFillTx/>
          <a:latin typeface="华文中宋" panose="02010600040101010101" charset="-122"/>
          <a:ea typeface="华文中宋" panose="02010600040101010101" charset="-122"/>
          <a:cs typeface="华文中宋" panose="02010600040101010101" charset="-122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4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5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6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7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8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华文中宋" panose="02010600040101010101" charset="-122"/>
          <a:ea typeface="华文中宋" panose="02010600040101010101" charset="-122"/>
          <a:cs typeface="华文中宋" panose="02010600040101010101" charset="-122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华文中宋" panose="02010600040101010101" charset="-122"/>
          <a:ea typeface="华文中宋" panose="02010600040101010101" charset="-122"/>
          <a:cs typeface="华文中宋" panose="02010600040101010101" charset="-122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华文中宋" panose="02010600040101010101" charset="-122"/>
          <a:ea typeface="华文中宋" panose="02010600040101010101" charset="-122"/>
          <a:cs typeface="华文中宋" panose="02010600040101010101" charset="-122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华文中宋" panose="02010600040101010101" charset="-122"/>
          <a:ea typeface="华文中宋" panose="02010600040101010101" charset="-122"/>
          <a:cs typeface="华文中宋" panose="02010600040101010101" charset="-122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华文中宋" panose="02010600040101010101" charset="-122"/>
          <a:ea typeface="华文中宋" panose="02010600040101010101" charset="-122"/>
          <a:cs typeface="华文中宋" panose="02010600040101010101" charset="-122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华文中宋" panose="02010600040101010101" charset="-122"/>
          <a:ea typeface="华文中宋" panose="02010600040101010101" charset="-122"/>
          <a:cs typeface="华文中宋" panose="02010600040101010101" charset="-122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4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5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6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7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8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华文中宋" panose="02010600040101010101" charset="-122"/>
          <a:ea typeface="华文中宋" panose="02010600040101010101" charset="-122"/>
          <a:cs typeface="华文中宋" panose="02010600040101010101" charset="-122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华文中宋" panose="02010600040101010101" charset="-122"/>
          <a:ea typeface="华文中宋" panose="02010600040101010101" charset="-122"/>
          <a:cs typeface="华文中宋" panose="02010600040101010101" charset="-122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华文中宋" panose="02010600040101010101" charset="-122"/>
          <a:ea typeface="华文中宋" panose="02010600040101010101" charset="-122"/>
          <a:cs typeface="华文中宋" panose="02010600040101010101" charset="-122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华文中宋" panose="02010600040101010101" charset="-122"/>
          <a:ea typeface="华文中宋" panose="02010600040101010101" charset="-122"/>
          <a:cs typeface="华文中宋" panose="02010600040101010101" charset="-122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华文中宋" panose="02010600040101010101" charset="-122"/>
          <a:ea typeface="华文中宋" panose="02010600040101010101" charset="-122"/>
          <a:cs typeface="华文中宋" panose="02010600040101010101" charset="-122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华文中宋" panose="02010600040101010101" charset="-122"/>
          <a:ea typeface="华文中宋" panose="02010600040101010101" charset="-122"/>
          <a:cs typeface="华文中宋" panose="02010600040101010101" charset="-122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23.xml"/><Relationship Id="rId4" Type="http://schemas.openxmlformats.org/officeDocument/2006/relationships/tags" Target="../tags/tag213.xml"/><Relationship Id="rId3" Type="http://schemas.openxmlformats.org/officeDocument/2006/relationships/image" Target="../media/image4.jpeg"/><Relationship Id="rId2" Type="http://schemas.openxmlformats.org/officeDocument/2006/relationships/tags" Target="../tags/tag212.xml"/><Relationship Id="rId1" Type="http://schemas.openxmlformats.org/officeDocument/2006/relationships/tags" Target="../tags/tag21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0.xml"/><Relationship Id="rId7" Type="http://schemas.openxmlformats.org/officeDocument/2006/relationships/slideLayout" Target="../slideLayouts/slideLayout23.xml"/><Relationship Id="rId6" Type="http://schemas.openxmlformats.org/officeDocument/2006/relationships/tags" Target="../tags/tag238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tags" Target="../tags/tag237.xml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23.xml"/><Relationship Id="rId3" Type="http://schemas.openxmlformats.org/officeDocument/2006/relationships/tags" Target="../tags/tag240.xml"/><Relationship Id="rId2" Type="http://schemas.openxmlformats.org/officeDocument/2006/relationships/image" Target="../media/image25.png"/><Relationship Id="rId1" Type="http://schemas.openxmlformats.org/officeDocument/2006/relationships/tags" Target="../tags/tag239.xml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.xml"/><Relationship Id="rId5" Type="http://schemas.openxmlformats.org/officeDocument/2006/relationships/slideLayout" Target="../slideLayouts/slideLayout23.xml"/><Relationship Id="rId4" Type="http://schemas.openxmlformats.org/officeDocument/2006/relationships/tags" Target="../tags/tag242.xml"/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tags" Target="../tags/tag241.xml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23.xml"/><Relationship Id="rId3" Type="http://schemas.openxmlformats.org/officeDocument/2006/relationships/tags" Target="../tags/tag244.xml"/><Relationship Id="rId2" Type="http://schemas.openxmlformats.org/officeDocument/2006/relationships/image" Target="../media/image28.png"/><Relationship Id="rId1" Type="http://schemas.openxmlformats.org/officeDocument/2006/relationships/tags" Target="../tags/tag243.xml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23.xml"/><Relationship Id="rId4" Type="http://schemas.openxmlformats.org/officeDocument/2006/relationships/tags" Target="../tags/tag246.xml"/><Relationship Id="rId3" Type="http://schemas.openxmlformats.org/officeDocument/2006/relationships/image" Target="../media/image29.png"/><Relationship Id="rId2" Type="http://schemas.openxmlformats.org/officeDocument/2006/relationships/image" Target="../media/image8.png"/><Relationship Id="rId1" Type="http://schemas.openxmlformats.org/officeDocument/2006/relationships/tags" Target="../tags/tag245.xml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23.xml"/><Relationship Id="rId2" Type="http://schemas.openxmlformats.org/officeDocument/2006/relationships/tags" Target="../tags/tag248.xml"/><Relationship Id="rId1" Type="http://schemas.openxmlformats.org/officeDocument/2006/relationships/tags" Target="../tags/tag247.xml"/></Relationships>
</file>

<file path=ppt/slides/_rels/slide1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6.xml"/><Relationship Id="rId6" Type="http://schemas.openxmlformats.org/officeDocument/2006/relationships/slideLayout" Target="../slideLayouts/slideLayout23.xml"/><Relationship Id="rId5" Type="http://schemas.openxmlformats.org/officeDocument/2006/relationships/tags" Target="../tags/tag250.xml"/><Relationship Id="rId4" Type="http://schemas.openxmlformats.org/officeDocument/2006/relationships/image" Target="../media/image32.png"/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tags" Target="../tags/tag249.xml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23.xml"/><Relationship Id="rId3" Type="http://schemas.openxmlformats.org/officeDocument/2006/relationships/tags" Target="../tags/tag253.xml"/><Relationship Id="rId2" Type="http://schemas.openxmlformats.org/officeDocument/2006/relationships/tags" Target="../tags/tag252.xml"/><Relationship Id="rId1" Type="http://schemas.openxmlformats.org/officeDocument/2006/relationships/tags" Target="../tags/tag251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21.xml"/><Relationship Id="rId7" Type="http://schemas.openxmlformats.org/officeDocument/2006/relationships/tags" Target="../tags/tag220.xml"/><Relationship Id="rId6" Type="http://schemas.openxmlformats.org/officeDocument/2006/relationships/tags" Target="../tags/tag219.xml"/><Relationship Id="rId5" Type="http://schemas.openxmlformats.org/officeDocument/2006/relationships/tags" Target="../tags/tag218.xml"/><Relationship Id="rId4" Type="http://schemas.openxmlformats.org/officeDocument/2006/relationships/tags" Target="../tags/tag217.xml"/><Relationship Id="rId3" Type="http://schemas.openxmlformats.org/officeDocument/2006/relationships/tags" Target="../tags/tag216.xml"/><Relationship Id="rId2" Type="http://schemas.openxmlformats.org/officeDocument/2006/relationships/tags" Target="../tags/tag215.xml"/><Relationship Id="rId10" Type="http://schemas.openxmlformats.org/officeDocument/2006/relationships/notesSlide" Target="../notesSlides/notesSlide2.xml"/><Relationship Id="rId1" Type="http://schemas.openxmlformats.org/officeDocument/2006/relationships/tags" Target="../tags/tag214.xml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23.xml"/><Relationship Id="rId4" Type="http://schemas.openxmlformats.org/officeDocument/2006/relationships/tags" Target="../tags/tag223.xml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tags" Target="../tags/tag222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35.xml"/><Relationship Id="rId2" Type="http://schemas.openxmlformats.org/officeDocument/2006/relationships/tags" Target="../tags/tag225.xml"/><Relationship Id="rId1" Type="http://schemas.openxmlformats.org/officeDocument/2006/relationships/tags" Target="../tags/tag224.xml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23.xml"/><Relationship Id="rId3" Type="http://schemas.openxmlformats.org/officeDocument/2006/relationships/tags" Target="../tags/tag227.xml"/><Relationship Id="rId2" Type="http://schemas.openxmlformats.org/officeDocument/2006/relationships/image" Target="../media/image7.png"/><Relationship Id="rId1" Type="http://schemas.openxmlformats.org/officeDocument/2006/relationships/tags" Target="../tags/tag226.xml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23.xml"/><Relationship Id="rId4" Type="http://schemas.openxmlformats.org/officeDocument/2006/relationships/tags" Target="../tags/tag230.xml"/><Relationship Id="rId3" Type="http://schemas.openxmlformats.org/officeDocument/2006/relationships/tags" Target="../tags/tag229.xml"/><Relationship Id="rId2" Type="http://schemas.openxmlformats.org/officeDocument/2006/relationships/image" Target="../media/image8.png"/><Relationship Id="rId1" Type="http://schemas.openxmlformats.org/officeDocument/2006/relationships/tags" Target="../tags/tag228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7.xml"/><Relationship Id="rId7" Type="http://schemas.openxmlformats.org/officeDocument/2006/relationships/slideLayout" Target="../slideLayouts/slideLayout23.xml"/><Relationship Id="rId6" Type="http://schemas.openxmlformats.org/officeDocument/2006/relationships/tags" Target="../tags/tag23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tags" Target="../tags/tag231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3.xml"/><Relationship Id="rId8" Type="http://schemas.openxmlformats.org/officeDocument/2006/relationships/tags" Target="../tags/tag234.xml"/><Relationship Id="rId7" Type="http://schemas.openxmlformats.org/officeDocument/2006/relationships/image" Target="../media/image18.png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0" Type="http://schemas.openxmlformats.org/officeDocument/2006/relationships/notesSlide" Target="../notesSlides/notesSlide8.xml"/><Relationship Id="rId1" Type="http://schemas.openxmlformats.org/officeDocument/2006/relationships/tags" Target="../tags/tag233.xml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23.xml"/><Relationship Id="rId4" Type="http://schemas.openxmlformats.org/officeDocument/2006/relationships/tags" Target="../tags/tag236.xml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tags" Target="../tags/tag23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 idx="2"/>
            <p:custDataLst>
              <p:tags r:id="rId1"/>
            </p:custDataLst>
          </p:nvPr>
        </p:nvSpPr>
        <p:spPr>
          <a:xfrm>
            <a:off x="722630" y="2380615"/>
            <a:ext cx="10683240" cy="1727835"/>
          </a:xfrm>
        </p:spPr>
        <p:txBody>
          <a:bodyPr>
            <a:normAutofit/>
          </a:bodyPr>
          <a:lstStyle/>
          <a:p>
            <a:pPr algn="l"/>
            <a:r>
              <a:rPr lang="zh-CN" altLang="en-US" sz="4800">
                <a:cs typeface="Arial" panose="020B0604020202020204" pitchFamily="34" charset="0"/>
              </a:rPr>
              <a:t>数据库系统原理</a:t>
            </a:r>
            <a:br>
              <a:rPr lang="zh-CN" altLang="en-US" sz="4800">
                <a:cs typeface="Arial" panose="020B0604020202020204" pitchFamily="34" charset="0"/>
              </a:rPr>
            </a:br>
            <a:r>
              <a:rPr lang="zh-CN" altLang="en-US" sz="4800">
                <a:solidFill>
                  <a:srgbClr val="116CEE"/>
                </a:solidFill>
                <a:cs typeface="Arial" panose="020B0604020202020204" pitchFamily="34" charset="0"/>
              </a:rPr>
              <a:t>海洋放射性物质检测系统</a:t>
            </a:r>
            <a:endParaRPr lang="zh-CN" altLang="en-US" sz="4800">
              <a:solidFill>
                <a:srgbClr val="116CEE"/>
              </a:solidFill>
              <a:cs typeface="Arial" panose="020B0604020202020204" pitchFamily="34" charset="0"/>
            </a:endParaRPr>
          </a:p>
        </p:txBody>
      </p:sp>
      <p:sp>
        <p:nvSpPr>
          <p:cNvPr id="13" name="文本占位符 3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778510" y="1451610"/>
            <a:ext cx="3606165" cy="277495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noAutofit/>
          </a:bodyPr>
          <a:lstStyle>
            <a:lvl1pPr marL="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buClrTx/>
              <a:buSzTx/>
              <a:buFontTx/>
              <a:buNone/>
              <a:defRPr kumimoji="0" lang="en-US" altLang="zh-CN" sz="2400" b="1" i="0" u="none" strike="noStrike" kern="1200" cap="none" spc="0" normalizeH="0" baseline="0" noProof="1" dirty="0" smtClean="0">
                <a:ln>
                  <a:noFill/>
                  <a:prstDash val="sysDot"/>
                </a:ln>
                <a:solidFill>
                  <a:schemeClr val="accent1"/>
                </a:solidFill>
                <a:uFillTx/>
                <a:latin typeface="+mj-ea"/>
                <a:ea typeface="+mj-ea"/>
                <a:cs typeface="MiSans Heavy" panose="00000A00000000000000" charset="-122"/>
                <a:sym typeface="+mn-ea"/>
              </a:defRPr>
            </a:lvl1pPr>
            <a:lvl2pPr marL="685800" marR="0" indent="-22860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  <a:cs typeface="+mn-cs"/>
              </a:defRPr>
            </a:lvl2pPr>
            <a:lvl3pPr marL="1143000" marR="0" indent="-22860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  <a:cs typeface="+mn-cs"/>
              </a:defRPr>
            </a:lvl3pPr>
            <a:lvl4pPr marL="1600200" marR="0" indent="-22860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  <a:cs typeface="+mn-cs"/>
              </a:defRPr>
            </a:lvl4pPr>
            <a:lvl5pPr marL="2057400" marR="0" indent="-22860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>
                <a:solidFill>
                  <a:srgbClr val="116CEE"/>
                </a:solidFill>
                <a:latin typeface="华文中宋" panose="02010600040101010101" charset="-122"/>
                <a:cs typeface="Arial" panose="020B0604020202020204" pitchFamily="34" charset="0"/>
                <a:sym typeface="+mn-ea"/>
              </a:rPr>
              <a:t>数据库原理课程设计期末报告</a:t>
            </a:r>
            <a:endParaRPr lang="zh-CN" altLang="en-US" sz="2000">
              <a:solidFill>
                <a:srgbClr val="116CEE"/>
              </a:solidFill>
              <a:latin typeface="华文中宋" panose="02010600040101010101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722630" y="4718050"/>
            <a:ext cx="23120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b="1">
                <a:solidFill>
                  <a:srgbClr val="116CEE"/>
                </a:solidFill>
                <a:latin typeface="华文中宋" panose="02010600040101010101" charset="-122"/>
                <a:cs typeface="Arial" panose="020B0604020202020204" pitchFamily="34" charset="0"/>
                <a:sym typeface="+mn-ea"/>
              </a:rPr>
              <a:t>XXXXXXX XXX</a:t>
            </a:r>
            <a:endParaRPr lang="en-US" b="1">
              <a:solidFill>
                <a:srgbClr val="116CEE"/>
              </a:solidFill>
              <a:latin typeface="华文中宋" panose="02010600040101010101" charset="-122"/>
              <a:cs typeface="Arial" panose="020B0604020202020204" pitchFamily="34" charset="0"/>
              <a:sym typeface="+mn-ea"/>
            </a:endParaRPr>
          </a:p>
        </p:txBody>
      </p:sp>
      <p:pic>
        <p:nvPicPr>
          <p:cNvPr id="100" name="图片 99"/>
          <p:cNvPicPr>
            <a:picLocks noChangeAspect="1"/>
          </p:cNvPicPr>
          <p:nvPr/>
        </p:nvPicPr>
        <p:blipFill>
          <a:blip r:embed="rId3"/>
          <a:srcRect l="11028" t="18432" r="39562"/>
          <a:stretch>
            <a:fillRect/>
          </a:stretch>
        </p:blipFill>
        <p:spPr>
          <a:xfrm>
            <a:off x="7421880" y="2044065"/>
            <a:ext cx="4770120" cy="481393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249" h="7683">
                <a:moveTo>
                  <a:pt x="1675" y="0"/>
                </a:moveTo>
                <a:lnTo>
                  <a:pt x="5368" y="0"/>
                </a:lnTo>
                <a:lnTo>
                  <a:pt x="6249" y="971"/>
                </a:lnTo>
                <a:lnTo>
                  <a:pt x="6249" y="7683"/>
                </a:lnTo>
                <a:lnTo>
                  <a:pt x="890" y="7683"/>
                </a:lnTo>
                <a:lnTo>
                  <a:pt x="0" y="6701"/>
                </a:lnTo>
                <a:lnTo>
                  <a:pt x="1675" y="0"/>
                </a:lnTo>
                <a:close/>
              </a:path>
            </a:pathLst>
          </a:custGeom>
          <a:noFill/>
          <a:ln w="9525">
            <a:noFill/>
          </a:ln>
        </p:spPr>
      </p:pic>
    </p:spTree>
    <p:custDataLst>
      <p:tags r:id="rId4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3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722630" y="697865"/>
            <a:ext cx="3606165" cy="277495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normAutofit lnSpcReduction="20000"/>
          </a:bodyPr>
          <a:lstStyle>
            <a:lvl1pPr marL="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buClrTx/>
              <a:buSzTx/>
              <a:buFontTx/>
              <a:buNone/>
              <a:defRPr kumimoji="0" lang="en-US" altLang="zh-CN" sz="2400" b="1" i="0" u="none" strike="noStrike" kern="1200" cap="none" spc="0" normalizeH="0" baseline="0" noProof="1" dirty="0" smtClean="0">
                <a:ln>
                  <a:noFill/>
                  <a:prstDash val="sysDot"/>
                </a:ln>
                <a:solidFill>
                  <a:schemeClr val="accent1"/>
                </a:solidFill>
                <a:uFillTx/>
                <a:latin typeface="+mj-ea"/>
                <a:ea typeface="+mj-ea"/>
                <a:cs typeface="MiSans Heavy" panose="00000A00000000000000" charset="-122"/>
                <a:sym typeface="+mn-ea"/>
              </a:defRPr>
            </a:lvl1pPr>
            <a:lvl2pPr marL="685800" marR="0" indent="-22860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  <a:cs typeface="+mn-cs"/>
              </a:defRPr>
            </a:lvl2pPr>
            <a:lvl3pPr marL="1143000" marR="0" indent="-22860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  <a:cs typeface="+mn-cs"/>
              </a:defRPr>
            </a:lvl3pPr>
            <a:lvl4pPr marL="1600200" marR="0" indent="-22860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  <a:cs typeface="+mn-cs"/>
              </a:defRPr>
            </a:lvl4pPr>
            <a:lvl5pPr marL="2057400" marR="0" indent="-22860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600">
                <a:solidFill>
                  <a:srgbClr val="116CEE"/>
                </a:solidFill>
                <a:latin typeface="华文中宋" panose="02010600040101010101" charset="-122"/>
                <a:cs typeface="Arial" panose="020B0604020202020204" pitchFamily="34" charset="0"/>
                <a:sym typeface="+mn-ea"/>
              </a:rPr>
              <a:t>数据库原理课程设计期末报告</a:t>
            </a:r>
            <a:endParaRPr sz="1600">
              <a:solidFill>
                <a:srgbClr val="116CEE"/>
              </a:solidFill>
              <a:latin typeface="华文中宋" panose="02010600040101010101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54685" y="1308735"/>
            <a:ext cx="10681335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0">
                <a:latin typeface="华文中宋" panose="02010600040101010101" charset="-122"/>
                <a:cs typeface="Arial" panose="020B0604020202020204" pitchFamily="34" charset="0"/>
              </a:rPr>
              <a:t>前端</a:t>
            </a:r>
            <a:r>
              <a:rPr lang="en-US" altLang="zh-CN" sz="3000">
                <a:latin typeface="华文中宋" panose="02010600040101010101" charset="-122"/>
                <a:cs typeface="Arial" panose="020B0604020202020204" pitchFamily="34" charset="0"/>
              </a:rPr>
              <a:t>——</a:t>
            </a:r>
            <a:r>
              <a:rPr lang="zh-CN" altLang="en-US" sz="3000">
                <a:latin typeface="华文中宋" panose="02010600040101010101" charset="-122"/>
                <a:cs typeface="Arial" panose="020B0604020202020204" pitchFamily="34" charset="0"/>
              </a:rPr>
              <a:t>数据管理与用户</a:t>
            </a:r>
            <a:r>
              <a:rPr lang="zh-CN" altLang="en-US" sz="3000">
                <a:latin typeface="华文中宋" panose="02010600040101010101" charset="-122"/>
                <a:cs typeface="Arial" panose="020B0604020202020204" pitchFamily="34" charset="0"/>
              </a:rPr>
              <a:t>管理</a:t>
            </a:r>
            <a:endParaRPr lang="zh-CN" altLang="en-US" sz="3000">
              <a:latin typeface="华文中宋" panose="02010600040101010101" charset="-122"/>
              <a:cs typeface="Arial" panose="020B0604020202020204" pitchFamily="34" charset="0"/>
            </a:endParaRPr>
          </a:p>
        </p:txBody>
      </p:sp>
      <p:sp>
        <p:nvSpPr>
          <p:cNvPr id="101" name="文本框 100"/>
          <p:cNvSpPr txBox="1"/>
          <p:nvPr/>
        </p:nvSpPr>
        <p:spPr>
          <a:xfrm>
            <a:off x="512445" y="2202180"/>
            <a:ext cx="5441950" cy="182245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285750" indent="-28575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rgbClr val="24292F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原始数据查询：类别、时间、深度、经纬度</a:t>
            </a:r>
            <a:r>
              <a:rPr lang="zh-CN" altLang="en-US">
                <a:solidFill>
                  <a:srgbClr val="24292F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筛选</a:t>
            </a:r>
            <a:endParaRPr lang="zh-CN" altLang="en-US">
              <a:solidFill>
                <a:srgbClr val="24292F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pPr marL="285750" indent="-28575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rgbClr val="24292F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放射源数据查询：经纬度、</a:t>
            </a:r>
            <a:r>
              <a:rPr lang="zh-CN" altLang="en-US">
                <a:solidFill>
                  <a:srgbClr val="24292F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状态</a:t>
            </a:r>
            <a:endParaRPr lang="zh-CN" altLang="en-US">
              <a:solidFill>
                <a:srgbClr val="24292F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pPr marL="285750" indent="-28575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rgbClr val="24292F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管理员用户</a:t>
            </a:r>
            <a:r>
              <a:rPr lang="zh-CN" altLang="en-US">
                <a:solidFill>
                  <a:srgbClr val="24292F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管理</a:t>
            </a:r>
            <a:endParaRPr lang="zh-CN" altLang="en-US">
              <a:solidFill>
                <a:srgbClr val="24292F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pPr marL="285750" indent="-28575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rgbClr val="24292F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数据增删</a:t>
            </a:r>
            <a:r>
              <a:rPr lang="zh-CN" altLang="en-US">
                <a:solidFill>
                  <a:srgbClr val="24292F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改查</a:t>
            </a:r>
            <a:endParaRPr lang="zh-CN" altLang="en-US">
              <a:solidFill>
                <a:srgbClr val="24292F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pPr marL="285750" indent="-28575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rgbClr val="24292F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统计报表展示与</a:t>
            </a:r>
            <a:r>
              <a:rPr lang="zh-CN" altLang="en-US">
                <a:solidFill>
                  <a:srgbClr val="24292F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下载</a:t>
            </a:r>
            <a:endParaRPr lang="zh-CN" altLang="en-US">
              <a:solidFill>
                <a:srgbClr val="24292F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6323965" y="134620"/>
            <a:ext cx="4843780" cy="3974465"/>
            <a:chOff x="10325" y="-741"/>
            <a:chExt cx="7606" cy="6241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325" y="-741"/>
              <a:ext cx="7606" cy="4988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325" y="4247"/>
              <a:ext cx="7601" cy="1253"/>
            </a:xfrm>
            <a:prstGeom prst="rect">
              <a:avLst/>
            </a:prstGeom>
          </p:spPr>
        </p:pic>
      </p:grpSp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rcRect l="83" t="1163"/>
          <a:stretch>
            <a:fillRect/>
          </a:stretch>
        </p:blipFill>
        <p:spPr>
          <a:xfrm>
            <a:off x="6323965" y="4524375"/>
            <a:ext cx="4671695" cy="201549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725" y="4555490"/>
            <a:ext cx="5056505" cy="1915795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3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722630" y="697865"/>
            <a:ext cx="3606165" cy="277495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normAutofit lnSpcReduction="20000"/>
          </a:bodyPr>
          <a:lstStyle>
            <a:lvl1pPr marL="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buClrTx/>
              <a:buSzTx/>
              <a:buFontTx/>
              <a:buNone/>
              <a:defRPr kumimoji="0" lang="en-US" altLang="zh-CN" sz="2400" b="1" i="0" u="none" strike="noStrike" kern="1200" cap="none" spc="0" normalizeH="0" baseline="0" noProof="1" dirty="0" smtClean="0">
                <a:ln>
                  <a:noFill/>
                  <a:prstDash val="sysDot"/>
                </a:ln>
                <a:solidFill>
                  <a:schemeClr val="accent1"/>
                </a:solidFill>
                <a:uFillTx/>
                <a:latin typeface="+mj-ea"/>
                <a:ea typeface="+mj-ea"/>
                <a:cs typeface="MiSans Heavy" panose="00000A00000000000000" charset="-122"/>
                <a:sym typeface="+mn-ea"/>
              </a:defRPr>
            </a:lvl1pPr>
            <a:lvl2pPr marL="685800" marR="0" indent="-22860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  <a:cs typeface="+mn-cs"/>
              </a:defRPr>
            </a:lvl2pPr>
            <a:lvl3pPr marL="1143000" marR="0" indent="-22860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  <a:cs typeface="+mn-cs"/>
              </a:defRPr>
            </a:lvl3pPr>
            <a:lvl4pPr marL="1600200" marR="0" indent="-22860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  <a:cs typeface="+mn-cs"/>
              </a:defRPr>
            </a:lvl4pPr>
            <a:lvl5pPr marL="2057400" marR="0" indent="-22860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600">
                <a:solidFill>
                  <a:srgbClr val="116CEE"/>
                </a:solidFill>
                <a:latin typeface="华文中宋" panose="02010600040101010101" charset="-122"/>
                <a:cs typeface="Arial" panose="020B0604020202020204" pitchFamily="34" charset="0"/>
                <a:sym typeface="+mn-ea"/>
              </a:rPr>
              <a:t>数据库原理课程设计期末报告</a:t>
            </a:r>
            <a:endParaRPr sz="1600">
              <a:solidFill>
                <a:srgbClr val="116CEE"/>
              </a:solidFill>
              <a:latin typeface="华文中宋" panose="02010600040101010101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54685" y="1308735"/>
            <a:ext cx="10681335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0">
                <a:latin typeface="华文中宋" panose="02010600040101010101" charset="-122"/>
                <a:cs typeface="Arial" panose="020B0604020202020204" pitchFamily="34" charset="0"/>
              </a:rPr>
              <a:t>前端</a:t>
            </a:r>
            <a:r>
              <a:rPr lang="en-US" altLang="zh-CN" sz="3000">
                <a:latin typeface="华文中宋" panose="02010600040101010101" charset="-122"/>
                <a:cs typeface="Arial" panose="020B0604020202020204" pitchFamily="34" charset="0"/>
              </a:rPr>
              <a:t>——</a:t>
            </a:r>
            <a:r>
              <a:rPr lang="zh-CN" altLang="en-US" sz="3000">
                <a:latin typeface="华文中宋" panose="02010600040101010101" charset="-122"/>
                <a:cs typeface="Arial" panose="020B0604020202020204" pitchFamily="34" charset="0"/>
              </a:rPr>
              <a:t>地理信息</a:t>
            </a:r>
            <a:r>
              <a:rPr lang="zh-CN" altLang="en-US" sz="3000">
                <a:latin typeface="华文中宋" panose="02010600040101010101" charset="-122"/>
                <a:cs typeface="Arial" panose="020B0604020202020204" pitchFamily="34" charset="0"/>
              </a:rPr>
              <a:t>可视化</a:t>
            </a:r>
            <a:endParaRPr lang="zh-CN" altLang="en-US" sz="3000">
              <a:latin typeface="华文中宋" panose="02010600040101010101" charset="-122"/>
              <a:cs typeface="Arial" panose="020B0604020202020204" pitchFamily="34" charset="0"/>
            </a:endParaRPr>
          </a:p>
        </p:txBody>
      </p:sp>
      <p:sp>
        <p:nvSpPr>
          <p:cNvPr id="101" name="文本框 100"/>
          <p:cNvSpPr txBox="1"/>
          <p:nvPr/>
        </p:nvSpPr>
        <p:spPr>
          <a:xfrm>
            <a:off x="654685" y="3613150"/>
            <a:ext cx="2578735" cy="78359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>
                <a:solidFill>
                  <a:srgbClr val="24292F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MapBox</a:t>
            </a:r>
            <a:r>
              <a:rPr lang="zh-CN" altLang="en-US">
                <a:solidFill>
                  <a:srgbClr val="24292F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可视化</a:t>
            </a:r>
            <a:endParaRPr lang="zh-CN" altLang="en-US">
              <a:solidFill>
                <a:srgbClr val="24292F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pPr indent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>
                <a:solidFill>
                  <a:srgbClr val="24292F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放射</a:t>
            </a:r>
            <a:r>
              <a:rPr lang="zh-CN" altLang="en-US">
                <a:solidFill>
                  <a:srgbClr val="24292F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性物质检测信息</a:t>
            </a:r>
            <a:endParaRPr lang="zh-CN" altLang="en-US">
              <a:solidFill>
                <a:srgbClr val="24292F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9595" y="2195195"/>
            <a:ext cx="7359015" cy="405638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3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722630" y="697865"/>
            <a:ext cx="3606165" cy="277495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normAutofit lnSpcReduction="20000"/>
          </a:bodyPr>
          <a:lstStyle>
            <a:lvl1pPr marL="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buClrTx/>
              <a:buSzTx/>
              <a:buFontTx/>
              <a:buNone/>
              <a:defRPr kumimoji="0" lang="en-US" altLang="zh-CN" sz="2400" b="1" i="0" u="none" strike="noStrike" kern="1200" cap="none" spc="0" normalizeH="0" baseline="0" noProof="1" dirty="0" smtClean="0">
                <a:ln>
                  <a:noFill/>
                  <a:prstDash val="sysDot"/>
                </a:ln>
                <a:solidFill>
                  <a:schemeClr val="accent1"/>
                </a:solidFill>
                <a:uFillTx/>
                <a:latin typeface="+mj-ea"/>
                <a:ea typeface="+mj-ea"/>
                <a:cs typeface="MiSans Heavy" panose="00000A00000000000000" charset="-122"/>
                <a:sym typeface="+mn-ea"/>
              </a:defRPr>
            </a:lvl1pPr>
            <a:lvl2pPr marL="685800" marR="0" indent="-22860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  <a:cs typeface="+mn-cs"/>
              </a:defRPr>
            </a:lvl2pPr>
            <a:lvl3pPr marL="1143000" marR="0" indent="-22860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  <a:cs typeface="+mn-cs"/>
              </a:defRPr>
            </a:lvl3pPr>
            <a:lvl4pPr marL="1600200" marR="0" indent="-22860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  <a:cs typeface="+mn-cs"/>
              </a:defRPr>
            </a:lvl4pPr>
            <a:lvl5pPr marL="2057400" marR="0" indent="-22860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600">
                <a:solidFill>
                  <a:srgbClr val="116CEE"/>
                </a:solidFill>
                <a:latin typeface="华文中宋" panose="02010600040101010101" charset="-122"/>
                <a:cs typeface="Arial" panose="020B0604020202020204" pitchFamily="34" charset="0"/>
                <a:sym typeface="+mn-ea"/>
              </a:rPr>
              <a:t>数据库原理课程设计期末报告</a:t>
            </a:r>
            <a:endParaRPr sz="1600">
              <a:solidFill>
                <a:srgbClr val="116CEE"/>
              </a:solidFill>
              <a:latin typeface="华文中宋" panose="02010600040101010101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54685" y="1308735"/>
            <a:ext cx="10681335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0">
                <a:latin typeface="华文中宋" panose="02010600040101010101" charset="-122"/>
                <a:cs typeface="Arial" panose="020B0604020202020204" pitchFamily="34" charset="0"/>
              </a:rPr>
              <a:t>前端</a:t>
            </a:r>
            <a:r>
              <a:rPr lang="en-US" altLang="zh-CN" sz="3000">
                <a:latin typeface="华文中宋" panose="02010600040101010101" charset="-122"/>
                <a:cs typeface="Arial" panose="020B0604020202020204" pitchFamily="34" charset="0"/>
              </a:rPr>
              <a:t>——</a:t>
            </a:r>
            <a:r>
              <a:rPr lang="zh-CN" altLang="en-US" sz="3000">
                <a:latin typeface="华文中宋" panose="02010600040101010101" charset="-122"/>
                <a:cs typeface="Arial" panose="020B0604020202020204" pitchFamily="34" charset="0"/>
              </a:rPr>
              <a:t>统计报表</a:t>
            </a:r>
            <a:endParaRPr lang="zh-CN" altLang="en-US" sz="3000">
              <a:latin typeface="华文中宋" panose="02010600040101010101" charset="-122"/>
              <a:cs typeface="Arial" panose="020B0604020202020204" pitchFamily="34" charset="0"/>
            </a:endParaRPr>
          </a:p>
        </p:txBody>
      </p:sp>
      <p:sp>
        <p:nvSpPr>
          <p:cNvPr id="101" name="文本框 100"/>
          <p:cNvSpPr txBox="1"/>
          <p:nvPr/>
        </p:nvSpPr>
        <p:spPr>
          <a:xfrm>
            <a:off x="757555" y="2850515"/>
            <a:ext cx="2578735" cy="43751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>
                <a:solidFill>
                  <a:srgbClr val="24292F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统计报表展示</a:t>
            </a:r>
            <a:r>
              <a:rPr lang="zh-CN" altLang="en-US">
                <a:solidFill>
                  <a:srgbClr val="24292F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与下载</a:t>
            </a:r>
            <a:endParaRPr lang="zh-CN" altLang="en-US">
              <a:solidFill>
                <a:srgbClr val="24292F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rcRect l="249" t="626" b="306"/>
          <a:stretch>
            <a:fillRect/>
          </a:stretch>
        </p:blipFill>
        <p:spPr>
          <a:xfrm>
            <a:off x="4678680" y="1226820"/>
            <a:ext cx="6619240" cy="432244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" y="4276725"/>
            <a:ext cx="819150" cy="72390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3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722630" y="697865"/>
            <a:ext cx="3606165" cy="277495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normAutofit lnSpcReduction="20000"/>
          </a:bodyPr>
          <a:lstStyle>
            <a:lvl1pPr marL="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buClrTx/>
              <a:buSzTx/>
              <a:buFontTx/>
              <a:buNone/>
              <a:defRPr kumimoji="0" lang="en-US" altLang="zh-CN" sz="2400" b="1" i="0" u="none" strike="noStrike" kern="1200" cap="none" spc="0" normalizeH="0" baseline="0" noProof="1" dirty="0" smtClean="0">
                <a:ln>
                  <a:noFill/>
                  <a:prstDash val="sysDot"/>
                </a:ln>
                <a:solidFill>
                  <a:schemeClr val="accent1"/>
                </a:solidFill>
                <a:uFillTx/>
                <a:latin typeface="+mj-ea"/>
                <a:ea typeface="+mj-ea"/>
                <a:cs typeface="MiSans Heavy" panose="00000A00000000000000" charset="-122"/>
                <a:sym typeface="+mn-ea"/>
              </a:defRPr>
            </a:lvl1pPr>
            <a:lvl2pPr marL="685800" marR="0" indent="-22860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  <a:cs typeface="+mn-cs"/>
              </a:defRPr>
            </a:lvl2pPr>
            <a:lvl3pPr marL="1143000" marR="0" indent="-22860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  <a:cs typeface="+mn-cs"/>
              </a:defRPr>
            </a:lvl3pPr>
            <a:lvl4pPr marL="1600200" marR="0" indent="-22860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  <a:cs typeface="+mn-cs"/>
              </a:defRPr>
            </a:lvl4pPr>
            <a:lvl5pPr marL="2057400" marR="0" indent="-22860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600">
                <a:solidFill>
                  <a:srgbClr val="116CEE"/>
                </a:solidFill>
                <a:latin typeface="华文中宋" panose="02010600040101010101" charset="-122"/>
                <a:cs typeface="Arial" panose="020B0604020202020204" pitchFamily="34" charset="0"/>
                <a:sym typeface="+mn-ea"/>
              </a:rPr>
              <a:t>数据库原理课程设计期末报告</a:t>
            </a:r>
            <a:endParaRPr sz="1600">
              <a:solidFill>
                <a:srgbClr val="116CEE"/>
              </a:solidFill>
              <a:latin typeface="华文中宋" panose="02010600040101010101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54685" y="1308735"/>
            <a:ext cx="10681335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0">
                <a:latin typeface="华文中宋" panose="02010600040101010101" charset="-122"/>
                <a:cs typeface="Arial" panose="020B0604020202020204" pitchFamily="34" charset="0"/>
              </a:rPr>
              <a:t>前端</a:t>
            </a:r>
            <a:r>
              <a:rPr lang="en-US" altLang="zh-CN" sz="3000">
                <a:latin typeface="华文中宋" panose="02010600040101010101" charset="-122"/>
                <a:cs typeface="Arial" panose="020B0604020202020204" pitchFamily="34" charset="0"/>
              </a:rPr>
              <a:t>——</a:t>
            </a:r>
            <a:r>
              <a:rPr lang="zh-CN" altLang="en-US" sz="3000">
                <a:latin typeface="华文中宋" panose="02010600040101010101" charset="-122"/>
                <a:cs typeface="Arial" panose="020B0604020202020204" pitchFamily="34" charset="0"/>
              </a:rPr>
              <a:t>预警信息</a:t>
            </a:r>
            <a:r>
              <a:rPr lang="en-US" altLang="zh-CN" sz="3000">
                <a:latin typeface="华文中宋" panose="02010600040101010101" charset="-122"/>
                <a:cs typeface="Arial" panose="020B0604020202020204" pitchFamily="34" charset="0"/>
              </a:rPr>
              <a:t> &amp; </a:t>
            </a:r>
            <a:r>
              <a:rPr lang="zh-CN" altLang="en-US" sz="3000">
                <a:latin typeface="华文中宋" panose="02010600040101010101" charset="-122"/>
                <a:cs typeface="Arial" panose="020B0604020202020204" pitchFamily="34" charset="0"/>
              </a:rPr>
              <a:t>消息展示</a:t>
            </a:r>
            <a:endParaRPr lang="zh-CN" altLang="en-US" sz="3000">
              <a:latin typeface="华文中宋" panose="02010600040101010101" charset="-122"/>
              <a:cs typeface="Arial" panose="020B0604020202020204" pitchFamily="34" charset="0"/>
            </a:endParaRPr>
          </a:p>
        </p:txBody>
      </p:sp>
      <p:sp>
        <p:nvSpPr>
          <p:cNvPr id="101" name="文本框 100"/>
          <p:cNvSpPr txBox="1"/>
          <p:nvPr/>
        </p:nvSpPr>
        <p:spPr>
          <a:xfrm>
            <a:off x="654685" y="3943985"/>
            <a:ext cx="5209540" cy="78359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>
                <a:solidFill>
                  <a:srgbClr val="24292F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动态展示消息</a:t>
            </a:r>
            <a:r>
              <a:rPr lang="zh-CN" altLang="en-US">
                <a:solidFill>
                  <a:srgbClr val="24292F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信息</a:t>
            </a:r>
            <a:endParaRPr lang="zh-CN" altLang="en-US">
              <a:solidFill>
                <a:srgbClr val="24292F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pPr indent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>
                <a:solidFill>
                  <a:srgbClr val="24292F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自动更新</a:t>
            </a:r>
            <a:r>
              <a:rPr lang="zh-CN" altLang="en-US">
                <a:solidFill>
                  <a:srgbClr val="24292F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预警信息</a:t>
            </a:r>
            <a:endParaRPr lang="zh-CN" altLang="en-US">
              <a:solidFill>
                <a:srgbClr val="24292F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3035" y="2195195"/>
            <a:ext cx="7765415" cy="428117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3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722630" y="697865"/>
            <a:ext cx="3606165" cy="277495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normAutofit lnSpcReduction="20000"/>
          </a:bodyPr>
          <a:lstStyle>
            <a:lvl1pPr marL="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buClrTx/>
              <a:buSzTx/>
              <a:buFontTx/>
              <a:buNone/>
              <a:defRPr kumimoji="0" lang="en-US" altLang="zh-CN" sz="2400" b="1" i="0" u="none" strike="noStrike" kern="1200" cap="none" spc="0" normalizeH="0" baseline="0" noProof="1" dirty="0" smtClean="0">
                <a:ln>
                  <a:noFill/>
                  <a:prstDash val="sysDot"/>
                </a:ln>
                <a:solidFill>
                  <a:schemeClr val="accent1"/>
                </a:solidFill>
                <a:uFillTx/>
                <a:latin typeface="+mj-ea"/>
                <a:ea typeface="+mj-ea"/>
                <a:cs typeface="MiSans Heavy" panose="00000A00000000000000" charset="-122"/>
                <a:sym typeface="+mn-ea"/>
              </a:defRPr>
            </a:lvl1pPr>
            <a:lvl2pPr marL="685800" marR="0" indent="-22860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  <a:cs typeface="+mn-cs"/>
              </a:defRPr>
            </a:lvl2pPr>
            <a:lvl3pPr marL="1143000" marR="0" indent="-22860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  <a:cs typeface="+mn-cs"/>
              </a:defRPr>
            </a:lvl3pPr>
            <a:lvl4pPr marL="1600200" marR="0" indent="-22860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  <a:cs typeface="+mn-cs"/>
              </a:defRPr>
            </a:lvl4pPr>
            <a:lvl5pPr marL="2057400" marR="0" indent="-22860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600">
                <a:solidFill>
                  <a:srgbClr val="116CEE"/>
                </a:solidFill>
                <a:latin typeface="华文中宋" panose="02010600040101010101" charset="-122"/>
                <a:cs typeface="Arial" panose="020B0604020202020204" pitchFamily="34" charset="0"/>
                <a:sym typeface="+mn-ea"/>
              </a:rPr>
              <a:t>数据库原理课程设计期末报告</a:t>
            </a:r>
            <a:endParaRPr sz="1600">
              <a:solidFill>
                <a:srgbClr val="116CEE"/>
              </a:solidFill>
              <a:latin typeface="华文中宋" panose="02010600040101010101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54685" y="1308735"/>
            <a:ext cx="10681335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0">
                <a:latin typeface="华文中宋" panose="02010600040101010101" charset="-122"/>
                <a:cs typeface="Arial" panose="020B0604020202020204" pitchFamily="34" charset="0"/>
              </a:rPr>
              <a:t>数据库</a:t>
            </a:r>
            <a:r>
              <a:rPr lang="zh-CN" altLang="en-US" sz="3000">
                <a:latin typeface="华文中宋" panose="02010600040101010101" charset="-122"/>
                <a:cs typeface="Arial" panose="020B0604020202020204" pitchFamily="34" charset="0"/>
              </a:rPr>
              <a:t>连接</a:t>
            </a:r>
            <a:endParaRPr lang="zh-CN" altLang="en-US" sz="3000">
              <a:latin typeface="华文中宋" panose="02010600040101010101" charset="-122"/>
              <a:cs typeface="Arial" panose="020B0604020202020204" pitchFamily="34" charset="0"/>
            </a:endParaRPr>
          </a:p>
        </p:txBody>
      </p:sp>
      <p:sp>
        <p:nvSpPr>
          <p:cNvPr id="101" name="文本框 100"/>
          <p:cNvSpPr txBox="1"/>
          <p:nvPr/>
        </p:nvSpPr>
        <p:spPr>
          <a:xfrm>
            <a:off x="722630" y="2240280"/>
            <a:ext cx="3267075" cy="78359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>
                <a:solidFill>
                  <a:srgbClr val="24292F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Django + MySQL</a:t>
            </a:r>
            <a:r>
              <a:rPr lang="zh-CN" altLang="en-US">
                <a:solidFill>
                  <a:srgbClr val="24292F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数据</a:t>
            </a:r>
            <a:r>
              <a:rPr lang="zh-CN" altLang="en-US">
                <a:solidFill>
                  <a:srgbClr val="24292F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迁移</a:t>
            </a:r>
            <a:endParaRPr lang="zh-CN" altLang="en-US">
              <a:solidFill>
                <a:srgbClr val="24292F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pPr indent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>
                <a:solidFill>
                  <a:srgbClr val="24292F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数据提交与数据</a:t>
            </a:r>
            <a:r>
              <a:rPr lang="zh-CN" altLang="en-US">
                <a:solidFill>
                  <a:srgbClr val="24292F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回滚</a:t>
            </a:r>
            <a:endParaRPr lang="zh-CN" altLang="en-US">
              <a:solidFill>
                <a:srgbClr val="24292F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635" y="3703955"/>
            <a:ext cx="2866390" cy="159067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5130" y="1659890"/>
            <a:ext cx="7257415" cy="393128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3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722630" y="697865"/>
            <a:ext cx="3606165" cy="277495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normAutofit lnSpcReduction="20000"/>
          </a:bodyPr>
          <a:lstStyle>
            <a:lvl1pPr marL="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buClrTx/>
              <a:buSzTx/>
              <a:buFontTx/>
              <a:buNone/>
              <a:defRPr kumimoji="0" lang="en-US" altLang="zh-CN" sz="2400" b="1" i="0" u="none" strike="noStrike" kern="1200" cap="none" spc="0" normalizeH="0" baseline="0" noProof="1" dirty="0" smtClean="0">
                <a:ln>
                  <a:noFill/>
                  <a:prstDash val="sysDot"/>
                </a:ln>
                <a:solidFill>
                  <a:schemeClr val="accent1"/>
                </a:solidFill>
                <a:uFillTx/>
                <a:latin typeface="+mj-ea"/>
                <a:ea typeface="+mj-ea"/>
                <a:cs typeface="MiSans Heavy" panose="00000A00000000000000" charset="-122"/>
                <a:sym typeface="+mn-ea"/>
              </a:defRPr>
            </a:lvl1pPr>
            <a:lvl2pPr marL="685800" marR="0" indent="-22860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  <a:cs typeface="+mn-cs"/>
              </a:defRPr>
            </a:lvl2pPr>
            <a:lvl3pPr marL="1143000" marR="0" indent="-22860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  <a:cs typeface="+mn-cs"/>
              </a:defRPr>
            </a:lvl3pPr>
            <a:lvl4pPr marL="1600200" marR="0" indent="-22860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  <a:cs typeface="+mn-cs"/>
              </a:defRPr>
            </a:lvl4pPr>
            <a:lvl5pPr marL="2057400" marR="0" indent="-22860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600">
                <a:solidFill>
                  <a:srgbClr val="116CEE"/>
                </a:solidFill>
                <a:latin typeface="华文中宋" panose="02010600040101010101" charset="-122"/>
                <a:cs typeface="Arial" panose="020B0604020202020204" pitchFamily="34" charset="0"/>
                <a:sym typeface="+mn-ea"/>
              </a:rPr>
              <a:t>数据库原理课程设计期末报告</a:t>
            </a:r>
            <a:endParaRPr sz="1600">
              <a:solidFill>
                <a:srgbClr val="116CEE"/>
              </a:solidFill>
              <a:latin typeface="华文中宋" panose="02010600040101010101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990850" y="3376295"/>
            <a:ext cx="621030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000">
                <a:latin typeface="华文中宋" panose="02010600040101010101" charset="-122"/>
                <a:cs typeface="Arial" panose="020B0604020202020204" pitchFamily="34" charset="0"/>
              </a:rPr>
              <a:t>系统</a:t>
            </a:r>
            <a:r>
              <a:rPr lang="zh-CN" altLang="en-US" sz="3000">
                <a:latin typeface="华文中宋" panose="02010600040101010101" charset="-122"/>
                <a:cs typeface="Arial" panose="020B0604020202020204" pitchFamily="34" charset="0"/>
              </a:rPr>
              <a:t>演示</a:t>
            </a:r>
            <a:endParaRPr lang="zh-CN" altLang="en-US" sz="3000">
              <a:latin typeface="华文中宋" panose="02010600040101010101" charset="-122"/>
              <a:cs typeface="Arial" panose="020B0604020202020204" pitchFamily="34" charset="0"/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3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722630" y="697865"/>
            <a:ext cx="3606165" cy="277495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normAutofit lnSpcReduction="20000"/>
          </a:bodyPr>
          <a:lstStyle>
            <a:lvl1pPr marL="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buClrTx/>
              <a:buSzTx/>
              <a:buFontTx/>
              <a:buNone/>
              <a:defRPr kumimoji="0" lang="en-US" altLang="zh-CN" sz="2400" b="1" i="0" u="none" strike="noStrike" kern="1200" cap="none" spc="0" normalizeH="0" baseline="0" noProof="1" dirty="0" smtClean="0">
                <a:ln>
                  <a:noFill/>
                  <a:prstDash val="sysDot"/>
                </a:ln>
                <a:solidFill>
                  <a:schemeClr val="accent1"/>
                </a:solidFill>
                <a:uFillTx/>
                <a:latin typeface="+mj-ea"/>
                <a:ea typeface="+mj-ea"/>
                <a:cs typeface="MiSans Heavy" panose="00000A00000000000000" charset="-122"/>
                <a:sym typeface="+mn-ea"/>
              </a:defRPr>
            </a:lvl1pPr>
            <a:lvl2pPr marL="685800" marR="0" indent="-22860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  <a:cs typeface="+mn-cs"/>
              </a:defRPr>
            </a:lvl2pPr>
            <a:lvl3pPr marL="1143000" marR="0" indent="-22860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  <a:cs typeface="+mn-cs"/>
              </a:defRPr>
            </a:lvl3pPr>
            <a:lvl4pPr marL="1600200" marR="0" indent="-22860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  <a:cs typeface="+mn-cs"/>
              </a:defRPr>
            </a:lvl4pPr>
            <a:lvl5pPr marL="2057400" marR="0" indent="-22860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600">
                <a:solidFill>
                  <a:srgbClr val="116CEE"/>
                </a:solidFill>
                <a:latin typeface="华文中宋" panose="02010600040101010101" charset="-122"/>
                <a:cs typeface="Arial" panose="020B0604020202020204" pitchFamily="34" charset="0"/>
                <a:sym typeface="+mn-ea"/>
              </a:rPr>
              <a:t>数据库原理课程设计期末报告</a:t>
            </a:r>
            <a:endParaRPr sz="1600">
              <a:solidFill>
                <a:srgbClr val="116CEE"/>
              </a:solidFill>
              <a:latin typeface="华文中宋" panose="02010600040101010101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54685" y="1308735"/>
            <a:ext cx="10681335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0">
                <a:latin typeface="华文中宋" panose="02010600040101010101" charset="-122"/>
                <a:cs typeface="Arial" panose="020B0604020202020204" pitchFamily="34" charset="0"/>
              </a:rPr>
              <a:t>小组部分</a:t>
            </a:r>
            <a:r>
              <a:rPr lang="en-US" altLang="zh-CN" sz="3000">
                <a:latin typeface="华文中宋" panose="02010600040101010101" charset="-122"/>
                <a:cs typeface="Arial" panose="020B0604020202020204" pitchFamily="34" charset="0"/>
              </a:rPr>
              <a:t>——</a:t>
            </a:r>
            <a:r>
              <a:rPr lang="zh-CN" altLang="en-US" sz="3000">
                <a:latin typeface="华文中宋" panose="02010600040101010101" charset="-122"/>
                <a:cs typeface="Arial" panose="020B0604020202020204" pitchFamily="34" charset="0"/>
              </a:rPr>
              <a:t>前沿</a:t>
            </a:r>
            <a:r>
              <a:rPr lang="zh-CN" altLang="en-US" sz="3000">
                <a:latin typeface="华文中宋" panose="02010600040101010101" charset="-122"/>
                <a:cs typeface="Arial" panose="020B0604020202020204" pitchFamily="34" charset="0"/>
              </a:rPr>
              <a:t>探索</a:t>
            </a:r>
            <a:endParaRPr lang="zh-CN" altLang="en-US" sz="3000">
              <a:latin typeface="华文中宋" panose="02010600040101010101" charset="-122"/>
              <a:cs typeface="Arial" panose="020B0604020202020204" pitchFamily="34" charset="0"/>
            </a:endParaRPr>
          </a:p>
        </p:txBody>
      </p:sp>
      <p:sp>
        <p:nvSpPr>
          <p:cNvPr id="101" name="文本框 100"/>
          <p:cNvSpPr txBox="1"/>
          <p:nvPr/>
        </p:nvSpPr>
        <p:spPr>
          <a:xfrm>
            <a:off x="799465" y="2393950"/>
            <a:ext cx="3267075" cy="43751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>
                <a:solidFill>
                  <a:srgbClr val="24292F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OceanBase </a:t>
            </a:r>
            <a:r>
              <a:rPr lang="zh-CN" altLang="en-US">
                <a:solidFill>
                  <a:srgbClr val="24292F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事务管理</a:t>
            </a:r>
            <a:r>
              <a:rPr lang="zh-CN" altLang="en-US">
                <a:solidFill>
                  <a:srgbClr val="24292F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并发性</a:t>
            </a:r>
            <a:endParaRPr lang="zh-CN" altLang="en-US">
              <a:solidFill>
                <a:srgbClr val="24292F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99465" y="3363595"/>
            <a:ext cx="3267075" cy="11296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>
                <a:solidFill>
                  <a:srgbClr val="24292F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锁</a:t>
            </a:r>
            <a:r>
              <a:rPr lang="zh-CN" altLang="en-US">
                <a:solidFill>
                  <a:srgbClr val="24292F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机制</a:t>
            </a:r>
            <a:endParaRPr lang="zh-CN" altLang="en-US">
              <a:solidFill>
                <a:srgbClr val="24292F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pPr marL="285750" indent="-28575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rgbClr val="24292F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+</a:t>
            </a:r>
            <a:r>
              <a:rPr lang="zh-CN" altLang="en-US">
                <a:solidFill>
                  <a:srgbClr val="24292F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行锁</a:t>
            </a:r>
            <a:r>
              <a:rPr lang="en-US" altLang="zh-CN">
                <a:solidFill>
                  <a:srgbClr val="24292F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 -</a:t>
            </a:r>
            <a:r>
              <a:rPr lang="zh-CN" altLang="en-US">
                <a:solidFill>
                  <a:srgbClr val="24292F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表</a:t>
            </a:r>
            <a:r>
              <a:rPr lang="zh-CN" altLang="en-US">
                <a:solidFill>
                  <a:srgbClr val="24292F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锁</a:t>
            </a:r>
            <a:endParaRPr lang="zh-CN" altLang="en-US">
              <a:solidFill>
                <a:srgbClr val="24292F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pPr marL="285750" indent="-28575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rgbClr val="24292F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SAVEPOINT</a:t>
            </a:r>
            <a:endParaRPr lang="en-US" altLang="zh-CN">
              <a:solidFill>
                <a:srgbClr val="24292F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99465" y="5025390"/>
            <a:ext cx="3267075" cy="78359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>
                <a:solidFill>
                  <a:srgbClr val="24292F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死锁</a:t>
            </a:r>
            <a:r>
              <a:rPr lang="zh-CN" altLang="en-US">
                <a:solidFill>
                  <a:srgbClr val="24292F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检测</a:t>
            </a:r>
            <a:endParaRPr lang="zh-CN" altLang="en-US">
              <a:solidFill>
                <a:srgbClr val="24292F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pPr marL="285750" indent="-28575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rgbClr val="24292F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LCL</a:t>
            </a:r>
            <a:r>
              <a:rPr lang="zh-CN" altLang="en-US">
                <a:solidFill>
                  <a:srgbClr val="24292F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死锁</a:t>
            </a:r>
            <a:r>
              <a:rPr lang="zh-CN" altLang="en-US">
                <a:solidFill>
                  <a:srgbClr val="24292F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检测</a:t>
            </a:r>
            <a:endParaRPr lang="zh-CN" altLang="en-US">
              <a:solidFill>
                <a:srgbClr val="24292F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pic>
        <p:nvPicPr>
          <p:cNvPr id="10" name="图片 9" descr="image (1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6005" y="787400"/>
            <a:ext cx="2660015" cy="3009265"/>
          </a:xfrm>
          <a:prstGeom prst="rect">
            <a:avLst/>
          </a:prstGeom>
        </p:spPr>
      </p:pic>
      <p:pic>
        <p:nvPicPr>
          <p:cNvPr id="11" name="图片 10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8435" y="1853565"/>
            <a:ext cx="3164205" cy="151003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8435" y="3853815"/>
            <a:ext cx="6077585" cy="257429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3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722630" y="697865"/>
            <a:ext cx="3606165" cy="277495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normAutofit lnSpcReduction="20000"/>
          </a:bodyPr>
          <a:lstStyle>
            <a:lvl1pPr marL="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buClrTx/>
              <a:buSzTx/>
              <a:buFontTx/>
              <a:buNone/>
              <a:defRPr kumimoji="0" lang="en-US" altLang="zh-CN" sz="2400" b="1" i="0" u="none" strike="noStrike" kern="1200" cap="none" spc="0" normalizeH="0" baseline="0" noProof="1" dirty="0" smtClean="0">
                <a:ln>
                  <a:noFill/>
                  <a:prstDash val="sysDot"/>
                </a:ln>
                <a:solidFill>
                  <a:schemeClr val="accent1"/>
                </a:solidFill>
                <a:uFillTx/>
                <a:latin typeface="+mj-ea"/>
                <a:ea typeface="+mj-ea"/>
                <a:cs typeface="MiSans Heavy" panose="00000A00000000000000" charset="-122"/>
                <a:sym typeface="+mn-ea"/>
              </a:defRPr>
            </a:lvl1pPr>
            <a:lvl2pPr marL="685800" marR="0" indent="-22860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  <a:cs typeface="+mn-cs"/>
              </a:defRPr>
            </a:lvl2pPr>
            <a:lvl3pPr marL="1143000" marR="0" indent="-22860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  <a:cs typeface="+mn-cs"/>
              </a:defRPr>
            </a:lvl3pPr>
            <a:lvl4pPr marL="1600200" marR="0" indent="-22860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  <a:cs typeface="+mn-cs"/>
              </a:defRPr>
            </a:lvl4pPr>
            <a:lvl5pPr marL="2057400" marR="0" indent="-22860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600">
                <a:solidFill>
                  <a:srgbClr val="116CEE"/>
                </a:solidFill>
                <a:latin typeface="华文中宋" panose="02010600040101010101" charset="-122"/>
                <a:cs typeface="Arial" panose="020B0604020202020204" pitchFamily="34" charset="0"/>
                <a:sym typeface="+mn-ea"/>
              </a:rPr>
              <a:t>数据库原理课程设计期末报告</a:t>
            </a:r>
            <a:endParaRPr sz="1600">
              <a:solidFill>
                <a:srgbClr val="116CEE"/>
              </a:solidFill>
              <a:latin typeface="华文中宋" panose="02010600040101010101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 idx="2"/>
            <p:custDataLst>
              <p:tags r:id="rId2"/>
            </p:custDataLst>
          </p:nvPr>
        </p:nvSpPr>
        <p:spPr>
          <a:xfrm>
            <a:off x="3946525" y="2319655"/>
            <a:ext cx="3968115" cy="1727835"/>
          </a:xfrm>
        </p:spPr>
        <p:txBody>
          <a:bodyPr>
            <a:normAutofit/>
          </a:bodyPr>
          <a:p>
            <a:pPr algn="dist"/>
            <a:r>
              <a:rPr lang="zh-CN" altLang="en-US" sz="4800">
                <a:solidFill>
                  <a:srgbClr val="116CEE"/>
                </a:solidFill>
                <a:cs typeface="Arial" panose="020B0604020202020204" pitchFamily="34" charset="0"/>
              </a:rPr>
              <a:t>感谢</a:t>
            </a:r>
            <a:r>
              <a:rPr lang="zh-CN" altLang="en-US" sz="4800">
                <a:solidFill>
                  <a:srgbClr val="116CEE"/>
                </a:solidFill>
                <a:cs typeface="Arial" panose="020B0604020202020204" pitchFamily="34" charset="0"/>
              </a:rPr>
              <a:t>倾听</a:t>
            </a:r>
            <a:endParaRPr lang="zh-CN" altLang="en-US" sz="4800">
              <a:solidFill>
                <a:srgbClr val="116CEE"/>
              </a:solidFill>
              <a:cs typeface="Arial" panose="020B0604020202020204" pitchFamily="34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4788535" y="4326890"/>
            <a:ext cx="2283460" cy="43751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>
                <a:solidFill>
                  <a:srgbClr val="24292F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2151569 </a:t>
            </a:r>
            <a:r>
              <a:rPr lang="zh-CN" altLang="en-US">
                <a:solidFill>
                  <a:srgbClr val="24292F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明添识</a:t>
            </a:r>
            <a:endParaRPr lang="zh-CN" altLang="en-US">
              <a:solidFill>
                <a:srgbClr val="24292F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3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722630" y="697865"/>
            <a:ext cx="3606165" cy="277495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normAutofit lnSpcReduction="20000"/>
          </a:bodyPr>
          <a:lstStyle>
            <a:lvl1pPr marL="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buClrTx/>
              <a:buSzTx/>
              <a:buFontTx/>
              <a:buNone/>
              <a:defRPr kumimoji="0" lang="en-US" altLang="zh-CN" sz="2400" b="1" i="0" u="none" strike="noStrike" kern="1200" cap="none" spc="0" normalizeH="0" baseline="0" noProof="1" dirty="0" smtClean="0">
                <a:ln>
                  <a:noFill/>
                  <a:prstDash val="sysDot"/>
                </a:ln>
                <a:solidFill>
                  <a:schemeClr val="accent1"/>
                </a:solidFill>
                <a:uFillTx/>
                <a:latin typeface="+mj-ea"/>
                <a:ea typeface="+mj-ea"/>
                <a:cs typeface="MiSans Heavy" panose="00000A00000000000000" charset="-122"/>
                <a:sym typeface="+mn-ea"/>
              </a:defRPr>
            </a:lvl1pPr>
            <a:lvl2pPr marL="685800" marR="0" indent="-22860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  <a:cs typeface="+mn-cs"/>
              </a:defRPr>
            </a:lvl2pPr>
            <a:lvl3pPr marL="1143000" marR="0" indent="-22860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  <a:cs typeface="+mn-cs"/>
              </a:defRPr>
            </a:lvl3pPr>
            <a:lvl4pPr marL="1600200" marR="0" indent="-22860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  <a:cs typeface="+mn-cs"/>
              </a:defRPr>
            </a:lvl4pPr>
            <a:lvl5pPr marL="2057400" marR="0" indent="-22860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600">
                <a:solidFill>
                  <a:srgbClr val="116CEE"/>
                </a:solidFill>
                <a:latin typeface="华文中宋" panose="02010600040101010101" charset="-122"/>
                <a:cs typeface="Arial" panose="020B0604020202020204" pitchFamily="34" charset="0"/>
                <a:sym typeface="+mn-ea"/>
              </a:rPr>
              <a:t>数据库原理课程设计期末报告</a:t>
            </a:r>
            <a:endParaRPr sz="1600">
              <a:solidFill>
                <a:srgbClr val="116CEE"/>
              </a:solidFill>
              <a:latin typeface="华文中宋" panose="02010600040101010101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54685" y="1308735"/>
            <a:ext cx="10681335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000">
                <a:latin typeface="华文中宋" panose="02010600040101010101" charset="-122"/>
                <a:cs typeface="Arial" panose="020B0604020202020204" pitchFamily="34" charset="0"/>
              </a:rPr>
              <a:t>选题背景及问题描述</a:t>
            </a:r>
            <a:endParaRPr lang="en-US" altLang="zh-CN" sz="3000">
              <a:latin typeface="华文中宋" panose="02010600040101010101" charset="-122"/>
              <a:cs typeface="Arial" panose="020B0604020202020204" pitchFamily="34" charset="0"/>
            </a:endParaRPr>
          </a:p>
        </p:txBody>
      </p:sp>
      <p:sp>
        <p:nvSpPr>
          <p:cNvPr id="101" name="文本框 100"/>
          <p:cNvSpPr txBox="1"/>
          <p:nvPr>
            <p:custDataLst>
              <p:tags r:id="rId2"/>
            </p:custDataLst>
          </p:nvPr>
        </p:nvSpPr>
        <p:spPr>
          <a:xfrm>
            <a:off x="722630" y="2700020"/>
            <a:ext cx="4565015" cy="320738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2667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>
                <a:solidFill>
                  <a:srgbClr val="24292F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近年来原子能由于其清洁、高效的特性而在许多国家地区广泛应用。但核泄露事故如福岛核电站泄露、美国东海岸海底放射性物质排放等对海洋环境构成了</a:t>
            </a:r>
            <a:r>
              <a:rPr lang="zh-CN" altLang="en-US">
                <a:solidFill>
                  <a:srgbClr val="24292F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极大威胁。</a:t>
            </a:r>
            <a:endParaRPr lang="zh-CN" altLang="en-US">
              <a:solidFill>
                <a:srgbClr val="24292F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pPr indent="2667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>
                <a:solidFill>
                  <a:srgbClr val="24292F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核污水放射性高、对水域的污染程度远大于普通化学药剂污染，其直接涉及到海洋环境安全、海洋生物安全，将对人体健康产生极大威胁。海洋核污染已经逐渐成为不同国家地区关切的重要话题。</a:t>
            </a:r>
            <a:endParaRPr lang="zh-CN" altLang="en-US">
              <a:solidFill>
                <a:srgbClr val="24292F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sp>
        <p:nvSpPr>
          <p:cNvPr id="2" name="文本框 1"/>
          <p:cNvSpPr txBox="1"/>
          <p:nvPr>
            <p:custDataLst>
              <p:tags r:id="rId3"/>
            </p:custDataLst>
          </p:nvPr>
        </p:nvSpPr>
        <p:spPr>
          <a:xfrm>
            <a:off x="2417445" y="2110105"/>
            <a:ext cx="11461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solidFill>
                  <a:srgbClr val="116CEE"/>
                </a:solidFill>
              </a:rPr>
              <a:t>选题背景</a:t>
            </a:r>
            <a:endParaRPr lang="zh-CN" altLang="en-US" b="1">
              <a:solidFill>
                <a:srgbClr val="116CEE"/>
              </a:solidFill>
            </a:endParaRPr>
          </a:p>
        </p:txBody>
      </p:sp>
      <p:cxnSp>
        <p:nvCxnSpPr>
          <p:cNvPr id="3" name="直接连接符 2"/>
          <p:cNvCxnSpPr/>
          <p:nvPr>
            <p:custDataLst>
              <p:tags r:id="rId4"/>
            </p:custDataLst>
          </p:nvPr>
        </p:nvCxnSpPr>
        <p:spPr>
          <a:xfrm>
            <a:off x="2071370" y="2582545"/>
            <a:ext cx="186753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>
            <p:custDataLst>
              <p:tags r:id="rId5"/>
            </p:custDataLst>
          </p:nvPr>
        </p:nvSpPr>
        <p:spPr>
          <a:xfrm>
            <a:off x="8195310" y="2110105"/>
            <a:ext cx="11461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solidFill>
                  <a:srgbClr val="116CEE"/>
                </a:solidFill>
              </a:rPr>
              <a:t>问题</a:t>
            </a:r>
            <a:r>
              <a:rPr lang="zh-CN" altLang="en-US" b="1">
                <a:solidFill>
                  <a:srgbClr val="116CEE"/>
                </a:solidFill>
              </a:rPr>
              <a:t>描述</a:t>
            </a:r>
            <a:endParaRPr lang="zh-CN" altLang="en-US" b="1">
              <a:solidFill>
                <a:srgbClr val="116CEE"/>
              </a:solidFill>
            </a:endParaRPr>
          </a:p>
        </p:txBody>
      </p:sp>
      <p:cxnSp>
        <p:nvCxnSpPr>
          <p:cNvPr id="5" name="直接连接符 4"/>
          <p:cNvCxnSpPr/>
          <p:nvPr>
            <p:custDataLst>
              <p:tags r:id="rId6"/>
            </p:custDataLst>
          </p:nvPr>
        </p:nvCxnSpPr>
        <p:spPr>
          <a:xfrm>
            <a:off x="7849235" y="2582545"/>
            <a:ext cx="186753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>
            <p:custDataLst>
              <p:tags r:id="rId7"/>
            </p:custDataLst>
          </p:nvPr>
        </p:nvSpPr>
        <p:spPr>
          <a:xfrm>
            <a:off x="6500495" y="2696845"/>
            <a:ext cx="4565015" cy="320738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2667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>
                <a:solidFill>
                  <a:srgbClr val="24292F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本项目将</a:t>
            </a:r>
            <a:r>
              <a:rPr lang="zh-CN" altLang="en-US">
                <a:solidFill>
                  <a:srgbClr val="24292F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基于原子能协会组织</a:t>
            </a:r>
            <a:r>
              <a:rPr lang="zh-CN" altLang="en-US" b="1">
                <a:solidFill>
                  <a:srgbClr val="116CEE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MARIS</a:t>
            </a:r>
            <a:r>
              <a:rPr lang="zh-CN" altLang="en-US">
                <a:solidFill>
                  <a:srgbClr val="24292F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项目数据集建立综合海洋放射性监测数据</a:t>
            </a:r>
            <a:r>
              <a:rPr lang="zh-CN" altLang="en-US">
                <a:solidFill>
                  <a:srgbClr val="24292F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设计海洋放射性物质检测系统。</a:t>
            </a:r>
            <a:endParaRPr lang="zh-CN" altLang="en-US">
              <a:solidFill>
                <a:srgbClr val="24292F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pPr indent="2667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>
                <a:solidFill>
                  <a:srgbClr val="24292F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系统用于实时追踪、分析和管理海洋中的放射性物质数据。通过站点管理、环境影响评估、实时监测与告警、产品合规性验证等功能，支持用户全面了解海洋环境变化。数据库整合部分海洋计算方法，为数据处理</a:t>
            </a:r>
            <a:r>
              <a:rPr lang="zh-CN" altLang="en-US">
                <a:solidFill>
                  <a:srgbClr val="24292F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与模拟提供支持。</a:t>
            </a:r>
            <a:endParaRPr lang="zh-CN" altLang="en-US">
              <a:solidFill>
                <a:srgbClr val="24292F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</p:spTree>
    <p:custDataLst>
      <p:tags r:id="rId8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3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722630" y="697865"/>
            <a:ext cx="3606165" cy="277495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normAutofit lnSpcReduction="20000"/>
          </a:bodyPr>
          <a:lstStyle>
            <a:lvl1pPr marL="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buClrTx/>
              <a:buSzTx/>
              <a:buFontTx/>
              <a:buNone/>
              <a:defRPr kumimoji="0" lang="en-US" altLang="zh-CN" sz="2400" b="1" i="0" u="none" strike="noStrike" kern="1200" cap="none" spc="0" normalizeH="0" baseline="0" noProof="1" dirty="0" smtClean="0">
                <a:ln>
                  <a:noFill/>
                  <a:prstDash val="sysDot"/>
                </a:ln>
                <a:solidFill>
                  <a:schemeClr val="accent1"/>
                </a:solidFill>
                <a:uFillTx/>
                <a:latin typeface="+mj-ea"/>
                <a:ea typeface="+mj-ea"/>
                <a:cs typeface="MiSans Heavy" panose="00000A00000000000000" charset="-122"/>
                <a:sym typeface="+mn-ea"/>
              </a:defRPr>
            </a:lvl1pPr>
            <a:lvl2pPr marL="685800" marR="0" indent="-22860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  <a:cs typeface="+mn-cs"/>
              </a:defRPr>
            </a:lvl2pPr>
            <a:lvl3pPr marL="1143000" marR="0" indent="-22860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  <a:cs typeface="+mn-cs"/>
              </a:defRPr>
            </a:lvl3pPr>
            <a:lvl4pPr marL="1600200" marR="0" indent="-22860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  <a:cs typeface="+mn-cs"/>
              </a:defRPr>
            </a:lvl4pPr>
            <a:lvl5pPr marL="2057400" marR="0" indent="-22860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600">
                <a:solidFill>
                  <a:srgbClr val="116CEE"/>
                </a:solidFill>
                <a:latin typeface="华文中宋" panose="02010600040101010101" charset="-122"/>
                <a:cs typeface="Arial" panose="020B0604020202020204" pitchFamily="34" charset="0"/>
                <a:sym typeface="+mn-ea"/>
              </a:rPr>
              <a:t>数据库原理课程设计期末报告</a:t>
            </a:r>
            <a:endParaRPr sz="1600">
              <a:solidFill>
                <a:srgbClr val="116CEE"/>
              </a:solidFill>
              <a:latin typeface="华文中宋" panose="02010600040101010101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54685" y="1308735"/>
            <a:ext cx="10681335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0">
                <a:latin typeface="华文中宋" panose="02010600040101010101" charset="-122"/>
                <a:cs typeface="Arial" panose="020B0604020202020204" pitchFamily="34" charset="0"/>
              </a:rPr>
              <a:t>数据</a:t>
            </a:r>
            <a:r>
              <a:rPr lang="zh-CN" altLang="en-US" sz="3000">
                <a:latin typeface="华文中宋" panose="02010600040101010101" charset="-122"/>
                <a:cs typeface="Arial" panose="020B0604020202020204" pitchFamily="34" charset="0"/>
              </a:rPr>
              <a:t>来源</a:t>
            </a:r>
            <a:endParaRPr lang="zh-CN" altLang="en-US" sz="3000">
              <a:latin typeface="华文中宋" panose="02010600040101010101" charset="-122"/>
              <a:cs typeface="Arial" panose="020B0604020202020204" pitchFamily="34" charset="0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3120" y="2096770"/>
            <a:ext cx="3140710" cy="697865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5869305" y="5833110"/>
            <a:ext cx="576834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r"/>
            <a:r>
              <a:rPr lang="en-US" altLang="zh-CN" sz="1200"/>
              <a:t>I</a:t>
            </a:r>
            <a:r>
              <a:rPr lang="zh-CN" altLang="en-US" sz="1200"/>
              <a:t>AEA MARIS, 2024. IAEA Marine Radioactivity Information System.In: Division of IAEA Marine Environment Laboratories[online]. Monaco.</a:t>
            </a:r>
            <a:endParaRPr lang="zh-CN" altLang="en-US" sz="1200"/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2990" y="3531870"/>
            <a:ext cx="5494655" cy="119443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654685" y="2903855"/>
            <a:ext cx="5659755" cy="182245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>
                <a:solidFill>
                  <a:srgbClr val="24292F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数据库：</a:t>
            </a:r>
            <a:r>
              <a:rPr lang="en-US" altLang="zh-CN">
                <a:solidFill>
                  <a:srgbClr val="24292F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M</a:t>
            </a:r>
            <a:r>
              <a:rPr lang="en-US" altLang="zh-CN">
                <a:solidFill>
                  <a:srgbClr val="24292F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ySQL</a:t>
            </a:r>
            <a:endParaRPr lang="en-US" altLang="zh-CN">
              <a:solidFill>
                <a:srgbClr val="24292F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pPr indent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>
                <a:solidFill>
                  <a:srgbClr val="24292F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数据来源：</a:t>
            </a:r>
            <a:r>
              <a:rPr lang="en-US" altLang="zh-CN">
                <a:solidFill>
                  <a:srgbClr val="24292F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IAEA MARIS P</a:t>
            </a:r>
            <a:r>
              <a:rPr lang="en-US" altLang="zh-CN">
                <a:solidFill>
                  <a:srgbClr val="24292F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roject</a:t>
            </a:r>
            <a:endParaRPr lang="en-US" altLang="zh-CN">
              <a:solidFill>
                <a:srgbClr val="24292F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pPr indent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>
                <a:solidFill>
                  <a:srgbClr val="24292F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数据规模：洋流数据</a:t>
            </a:r>
            <a:r>
              <a:rPr lang="en-US" altLang="zh-CN">
                <a:solidFill>
                  <a:srgbClr val="24292F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 </a:t>
            </a:r>
            <a:r>
              <a:rPr lang="en-US" altLang="zh-CN" b="1">
                <a:solidFill>
                  <a:srgbClr val="116CEE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40k+</a:t>
            </a:r>
            <a:r>
              <a:rPr lang="zh-CN" altLang="en-US">
                <a:solidFill>
                  <a:srgbClr val="24292F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，生物采样数据</a:t>
            </a:r>
            <a:r>
              <a:rPr lang="en-US" altLang="zh-CN">
                <a:solidFill>
                  <a:srgbClr val="24292F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 </a:t>
            </a:r>
            <a:r>
              <a:rPr lang="en-US" altLang="zh-CN" b="1">
                <a:solidFill>
                  <a:srgbClr val="116CEE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30k+</a:t>
            </a:r>
            <a:r>
              <a:rPr lang="zh-CN" altLang="en-US">
                <a:solidFill>
                  <a:srgbClr val="24292F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，</a:t>
            </a:r>
            <a:endParaRPr lang="zh-CN" altLang="en-US">
              <a:solidFill>
                <a:srgbClr val="24292F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pPr indent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>
                <a:solidFill>
                  <a:srgbClr val="24292F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沉积物数据</a:t>
            </a:r>
            <a:r>
              <a:rPr lang="en-US" altLang="zh-CN">
                <a:solidFill>
                  <a:srgbClr val="24292F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 </a:t>
            </a:r>
            <a:r>
              <a:rPr lang="en-US" altLang="zh-CN" b="1">
                <a:solidFill>
                  <a:srgbClr val="116CEE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10k+</a:t>
            </a:r>
            <a:r>
              <a:rPr lang="zh-CN" altLang="en-US">
                <a:solidFill>
                  <a:srgbClr val="24292F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，有害物质数据</a:t>
            </a:r>
            <a:r>
              <a:rPr lang="en-US" altLang="zh-CN">
                <a:solidFill>
                  <a:srgbClr val="24292F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 </a:t>
            </a:r>
            <a:r>
              <a:rPr lang="en-US" altLang="zh-CN" b="1">
                <a:solidFill>
                  <a:srgbClr val="116CEE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4k+</a:t>
            </a:r>
            <a:r>
              <a:rPr lang="zh-CN" altLang="en-US">
                <a:solidFill>
                  <a:srgbClr val="24292F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，时间跨度为</a:t>
            </a:r>
            <a:r>
              <a:rPr lang="en-US" altLang="zh-CN" b="1">
                <a:solidFill>
                  <a:srgbClr val="116CEE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1974-2024</a:t>
            </a:r>
            <a:endParaRPr lang="en-US" altLang="zh-CN" b="1">
              <a:solidFill>
                <a:srgbClr val="116CEE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3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722630" y="697865"/>
            <a:ext cx="3606165" cy="277495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normAutofit lnSpcReduction="20000"/>
          </a:bodyPr>
          <a:lstStyle>
            <a:lvl1pPr marL="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buClrTx/>
              <a:buSzTx/>
              <a:buFontTx/>
              <a:buNone/>
              <a:defRPr kumimoji="0" lang="en-US" altLang="zh-CN" sz="2400" b="1" i="0" u="none" strike="noStrike" kern="1200" cap="none" spc="0" normalizeH="0" baseline="0" noProof="1" dirty="0" smtClean="0">
                <a:ln>
                  <a:noFill/>
                  <a:prstDash val="sysDot"/>
                </a:ln>
                <a:solidFill>
                  <a:schemeClr val="accent1"/>
                </a:solidFill>
                <a:uFillTx/>
                <a:latin typeface="+mj-ea"/>
                <a:ea typeface="+mj-ea"/>
                <a:cs typeface="MiSans Heavy" panose="00000A00000000000000" charset="-122"/>
                <a:sym typeface="+mn-ea"/>
              </a:defRPr>
            </a:lvl1pPr>
            <a:lvl2pPr marL="685800" marR="0" indent="-22860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  <a:cs typeface="+mn-cs"/>
              </a:defRPr>
            </a:lvl2pPr>
            <a:lvl3pPr marL="1143000" marR="0" indent="-22860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  <a:cs typeface="+mn-cs"/>
              </a:defRPr>
            </a:lvl3pPr>
            <a:lvl4pPr marL="1600200" marR="0" indent="-22860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  <a:cs typeface="+mn-cs"/>
              </a:defRPr>
            </a:lvl4pPr>
            <a:lvl5pPr marL="2057400" marR="0" indent="-22860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600">
                <a:solidFill>
                  <a:srgbClr val="116CEE"/>
                </a:solidFill>
                <a:latin typeface="华文中宋" panose="02010600040101010101" charset="-122"/>
                <a:cs typeface="Arial" panose="020B0604020202020204" pitchFamily="34" charset="0"/>
                <a:sym typeface="+mn-ea"/>
              </a:rPr>
              <a:t>数据库原理课程设计期末报告</a:t>
            </a:r>
            <a:endParaRPr sz="1600">
              <a:solidFill>
                <a:srgbClr val="116CEE"/>
              </a:solidFill>
              <a:latin typeface="华文中宋" panose="02010600040101010101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54685" y="1308735"/>
            <a:ext cx="10681335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0">
                <a:latin typeface="华文中宋" panose="02010600040101010101" charset="-122"/>
                <a:cs typeface="Arial" panose="020B0604020202020204" pitchFamily="34" charset="0"/>
              </a:rPr>
              <a:t>需求</a:t>
            </a:r>
            <a:r>
              <a:rPr lang="zh-CN" altLang="en-US" sz="3000">
                <a:latin typeface="华文中宋" panose="02010600040101010101" charset="-122"/>
                <a:cs typeface="Arial" panose="020B0604020202020204" pitchFamily="34" charset="0"/>
              </a:rPr>
              <a:t>分析</a:t>
            </a:r>
            <a:endParaRPr lang="zh-CN" altLang="en-US" sz="3000">
              <a:latin typeface="华文中宋" panose="02010600040101010101" charset="-122"/>
              <a:cs typeface="Arial" panose="020B0604020202020204" pitchFamily="3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587365" y="2253615"/>
            <a:ext cx="4544060" cy="14763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b="1">
                <a:solidFill>
                  <a:srgbClr val="24292F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用户划分</a:t>
            </a:r>
            <a:r>
              <a:rPr lang="zh-CN" altLang="en-US">
                <a:solidFill>
                  <a:srgbClr val="24292F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：</a:t>
            </a:r>
            <a:endParaRPr lang="zh-CN" altLang="en-US">
              <a:solidFill>
                <a:srgbClr val="24292F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pPr marL="285750" indent="-28575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rgbClr val="24292F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管理员用户：管理用户与数据</a:t>
            </a:r>
            <a:r>
              <a:rPr lang="zh-CN" altLang="en-US">
                <a:solidFill>
                  <a:srgbClr val="24292F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审核</a:t>
            </a:r>
            <a:endParaRPr lang="zh-CN" altLang="en-US">
              <a:solidFill>
                <a:srgbClr val="24292F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pPr marL="285750" indent="-28575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rgbClr val="24292F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数据管理用户：数据具体录入和</a:t>
            </a:r>
            <a:r>
              <a:rPr lang="zh-CN" altLang="en-US">
                <a:solidFill>
                  <a:srgbClr val="24292F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管理</a:t>
            </a:r>
            <a:endParaRPr lang="zh-CN" altLang="en-US">
              <a:solidFill>
                <a:srgbClr val="24292F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pPr marL="285750" indent="-28575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rgbClr val="24292F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普通用户：仅获取</a:t>
            </a:r>
            <a:r>
              <a:rPr lang="zh-CN" altLang="en-US">
                <a:solidFill>
                  <a:srgbClr val="24292F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数据</a:t>
            </a:r>
            <a:endParaRPr lang="zh-CN" altLang="en-US">
              <a:solidFill>
                <a:srgbClr val="24292F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6328410" y="4054475"/>
            <a:ext cx="2617470" cy="2228850"/>
            <a:chOff x="1515" y="6329"/>
            <a:chExt cx="4122" cy="3510"/>
          </a:xfrm>
        </p:grpSpPr>
        <p:sp>
          <p:nvSpPr>
            <p:cNvPr id="2" name="流程图: 合并 1"/>
            <p:cNvSpPr/>
            <p:nvPr/>
          </p:nvSpPr>
          <p:spPr>
            <a:xfrm flipV="1">
              <a:off x="1515" y="6329"/>
              <a:ext cx="4123" cy="3510"/>
            </a:xfrm>
            <a:prstGeom prst="flowChartMerge">
              <a:avLst/>
            </a:prstGeom>
            <a:solidFill>
              <a:srgbClr val="116CEE">
                <a:alpha val="37000"/>
              </a:srgbClr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" name="流程图: 合并 2"/>
            <p:cNvSpPr/>
            <p:nvPr/>
          </p:nvSpPr>
          <p:spPr>
            <a:xfrm flipV="1">
              <a:off x="1989" y="6329"/>
              <a:ext cx="3175" cy="2704"/>
            </a:xfrm>
            <a:prstGeom prst="flowChartMerge">
              <a:avLst/>
            </a:prstGeom>
            <a:solidFill>
              <a:srgbClr val="116CEE">
                <a:alpha val="36000"/>
              </a:srgbClr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" name="流程图: 合并 3"/>
            <p:cNvSpPr/>
            <p:nvPr/>
          </p:nvSpPr>
          <p:spPr>
            <a:xfrm flipV="1">
              <a:off x="2577" y="6329"/>
              <a:ext cx="1998" cy="1702"/>
            </a:xfrm>
            <a:prstGeom prst="flowChartMerge">
              <a:avLst/>
            </a:prstGeom>
            <a:solidFill>
              <a:schemeClr val="accent1">
                <a:alpha val="95000"/>
              </a:schemeClr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2077" y="7397"/>
              <a:ext cx="3017" cy="56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indent="0" algn="ctr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400">
                  <a:solidFill>
                    <a:schemeClr val="tx1"/>
                  </a:solidFill>
                  <a:latin typeface="华文中宋" panose="02010600040101010101" charset="-122"/>
                  <a:ea typeface="华文中宋" panose="02010600040101010101" charset="-122"/>
                  <a:cs typeface="华文中宋" panose="02010600040101010101" charset="-122"/>
                  <a:sym typeface="+mn-ea"/>
                </a:rPr>
                <a:t>管理员用户</a:t>
              </a:r>
              <a:endParaRPr lang="zh-CN" altLang="en-US" sz="1400">
                <a:solidFill>
                  <a:schemeClr val="tx1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2577" y="8306"/>
              <a:ext cx="2016" cy="56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indent="0" algn="ctr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400">
                  <a:solidFill>
                    <a:srgbClr val="24292F"/>
                  </a:solidFill>
                  <a:latin typeface="华文中宋" panose="02010600040101010101" charset="-122"/>
                  <a:ea typeface="华文中宋" panose="02010600040101010101" charset="-122"/>
                  <a:cs typeface="华文中宋" panose="02010600040101010101" charset="-122"/>
                  <a:sym typeface="+mn-ea"/>
                </a:rPr>
                <a:t>数据管理用户</a:t>
              </a:r>
              <a:endParaRPr lang="zh-CN" altLang="en-US" sz="1400">
                <a:solidFill>
                  <a:srgbClr val="24292F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2791" y="9149"/>
              <a:ext cx="1588" cy="56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indent="0" algn="ctr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400">
                  <a:solidFill>
                    <a:srgbClr val="24292F"/>
                  </a:solidFill>
                  <a:latin typeface="华文中宋" panose="02010600040101010101" charset="-122"/>
                  <a:ea typeface="华文中宋" panose="02010600040101010101" charset="-122"/>
                  <a:cs typeface="华文中宋" panose="02010600040101010101" charset="-122"/>
                  <a:sym typeface="+mn-ea"/>
                </a:rPr>
                <a:t>普通用户</a:t>
              </a:r>
              <a:endParaRPr lang="zh-CN" altLang="en-US" sz="1400">
                <a:solidFill>
                  <a:srgbClr val="24292F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endParaRPr>
            </a:p>
          </p:txBody>
        </p:sp>
      </p:grpSp>
      <p:sp>
        <p:nvSpPr>
          <p:cNvPr id="15" name="文本框 14"/>
          <p:cNvSpPr txBox="1"/>
          <p:nvPr/>
        </p:nvSpPr>
        <p:spPr>
          <a:xfrm>
            <a:off x="1127125" y="2404110"/>
            <a:ext cx="2675890" cy="251523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b="1">
                <a:solidFill>
                  <a:srgbClr val="24292F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重点需求</a:t>
            </a:r>
            <a:r>
              <a:rPr lang="zh-CN" altLang="en-US">
                <a:solidFill>
                  <a:srgbClr val="24292F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：</a:t>
            </a:r>
            <a:endParaRPr lang="zh-CN" altLang="en-US">
              <a:solidFill>
                <a:srgbClr val="24292F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pPr marL="285750" indent="-28575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rgbClr val="24292F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数据</a:t>
            </a:r>
            <a:r>
              <a:rPr lang="zh-CN" altLang="en-US">
                <a:solidFill>
                  <a:srgbClr val="24292F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管理：</a:t>
            </a:r>
            <a:endParaRPr lang="zh-CN" altLang="en-US">
              <a:solidFill>
                <a:srgbClr val="24292F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pPr marL="742950" lvl="1" indent="-28575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rgbClr val="24292F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数据</a:t>
            </a:r>
            <a:r>
              <a:rPr lang="zh-CN" altLang="en-US">
                <a:solidFill>
                  <a:srgbClr val="24292F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增删改查</a:t>
            </a:r>
            <a:endParaRPr lang="zh-CN" altLang="en-US">
              <a:solidFill>
                <a:srgbClr val="24292F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pPr marL="742950" lvl="1" indent="-28575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rgbClr val="24292F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用户</a:t>
            </a:r>
            <a:r>
              <a:rPr lang="zh-CN" altLang="en-US">
                <a:solidFill>
                  <a:srgbClr val="24292F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管理</a:t>
            </a:r>
            <a:endParaRPr lang="zh-CN" altLang="en-US">
              <a:solidFill>
                <a:srgbClr val="24292F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pPr marL="285750" indent="-28575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rgbClr val="24292F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数据</a:t>
            </a:r>
            <a:r>
              <a:rPr lang="zh-CN" altLang="en-US">
                <a:solidFill>
                  <a:srgbClr val="24292F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分析：</a:t>
            </a:r>
            <a:endParaRPr lang="zh-CN" altLang="en-US">
              <a:solidFill>
                <a:srgbClr val="24292F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pPr marL="742950" lvl="1" indent="-28575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rgbClr val="24292F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数据</a:t>
            </a:r>
            <a:r>
              <a:rPr lang="zh-CN" altLang="en-US">
                <a:solidFill>
                  <a:srgbClr val="24292F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看板</a:t>
            </a:r>
            <a:endParaRPr lang="zh-CN" altLang="en-US">
              <a:solidFill>
                <a:srgbClr val="24292F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pPr marL="742950" lvl="1" indent="-28575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rgbClr val="24292F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数据</a:t>
            </a:r>
            <a:r>
              <a:rPr lang="zh-CN" altLang="en-US">
                <a:solidFill>
                  <a:srgbClr val="24292F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可视化</a:t>
            </a:r>
            <a:endParaRPr lang="zh-CN" altLang="en-US">
              <a:solidFill>
                <a:srgbClr val="24292F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3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722630" y="697865"/>
            <a:ext cx="3606165" cy="277495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normAutofit lnSpcReduction="20000"/>
          </a:bodyPr>
          <a:lstStyle>
            <a:lvl1pPr marL="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buClrTx/>
              <a:buSzTx/>
              <a:buFontTx/>
              <a:buNone/>
              <a:defRPr kumimoji="0" lang="en-US" altLang="zh-CN" sz="2400" b="1" i="0" u="none" strike="noStrike" kern="1200" cap="none" spc="0" normalizeH="0" baseline="0" noProof="1" dirty="0" smtClean="0">
                <a:ln>
                  <a:noFill/>
                  <a:prstDash val="sysDot"/>
                </a:ln>
                <a:solidFill>
                  <a:schemeClr val="accent1"/>
                </a:solidFill>
                <a:uFillTx/>
                <a:latin typeface="+mj-ea"/>
                <a:ea typeface="+mj-ea"/>
                <a:cs typeface="MiSans Heavy" panose="00000A00000000000000" charset="-122"/>
                <a:sym typeface="+mn-ea"/>
              </a:defRPr>
            </a:lvl1pPr>
            <a:lvl2pPr marL="685800" marR="0" indent="-22860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  <a:cs typeface="+mn-cs"/>
              </a:defRPr>
            </a:lvl2pPr>
            <a:lvl3pPr marL="1143000" marR="0" indent="-22860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  <a:cs typeface="+mn-cs"/>
              </a:defRPr>
            </a:lvl3pPr>
            <a:lvl4pPr marL="1600200" marR="0" indent="-22860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  <a:cs typeface="+mn-cs"/>
              </a:defRPr>
            </a:lvl4pPr>
            <a:lvl5pPr marL="2057400" marR="0" indent="-22860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600">
                <a:solidFill>
                  <a:srgbClr val="116CEE"/>
                </a:solidFill>
                <a:latin typeface="华文中宋" panose="02010600040101010101" charset="-122"/>
                <a:cs typeface="Arial" panose="020B0604020202020204" pitchFamily="34" charset="0"/>
                <a:sym typeface="+mn-ea"/>
              </a:rPr>
              <a:t>数据库原理课程设计期末报告</a:t>
            </a:r>
            <a:endParaRPr sz="1600">
              <a:solidFill>
                <a:srgbClr val="116CEE"/>
              </a:solidFill>
              <a:latin typeface="华文中宋" panose="02010600040101010101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54685" y="1308735"/>
            <a:ext cx="10681335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0">
                <a:latin typeface="华文中宋" panose="02010600040101010101" charset="-122"/>
                <a:cs typeface="Arial" panose="020B0604020202020204" pitchFamily="34" charset="0"/>
              </a:rPr>
              <a:t>数据库设计</a:t>
            </a:r>
            <a:endParaRPr lang="zh-CN" altLang="en-US" sz="3000">
              <a:latin typeface="华文中宋" panose="02010600040101010101" charset="-122"/>
              <a:cs typeface="Arial" panose="020B0604020202020204" pitchFamily="34" charset="0"/>
            </a:endParaRPr>
          </a:p>
        </p:txBody>
      </p:sp>
      <p:pic>
        <p:nvPicPr>
          <p:cNvPr id="2" name="图片 7" descr="123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5585" y="1308735"/>
            <a:ext cx="7290435" cy="502031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944880" y="2417445"/>
            <a:ext cx="165354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CN" altLang="en-US">
                <a:solidFill>
                  <a:srgbClr val="24292F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概念</a:t>
            </a:r>
            <a:r>
              <a:rPr lang="zh-CN" altLang="en-US">
                <a:solidFill>
                  <a:srgbClr val="24292F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设计</a:t>
            </a:r>
            <a:endParaRPr lang="zh-CN" altLang="en-US">
              <a:solidFill>
                <a:srgbClr val="24292F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44880" y="3022600"/>
            <a:ext cx="5555615" cy="23069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rgbClr val="24292F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放射性物质</a:t>
            </a:r>
            <a:endParaRPr lang="zh-CN" altLang="en-US">
              <a:solidFill>
                <a:srgbClr val="24292F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  <a:sym typeface="+mn-ea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rgbClr val="24292F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国家</a:t>
            </a:r>
            <a:r>
              <a:rPr lang="en-US" altLang="zh-CN">
                <a:solidFill>
                  <a:srgbClr val="24292F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/</a:t>
            </a:r>
            <a:r>
              <a:rPr lang="zh-CN" altLang="en-US">
                <a:solidFill>
                  <a:srgbClr val="24292F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地区</a:t>
            </a:r>
            <a:endParaRPr lang="zh-CN" altLang="en-US">
              <a:solidFill>
                <a:srgbClr val="24292F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  <a:sym typeface="+mn-ea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rgbClr val="24292F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放射源</a:t>
            </a:r>
            <a:endParaRPr lang="zh-CN" altLang="en-US">
              <a:solidFill>
                <a:srgbClr val="24292F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  <a:sym typeface="+mn-ea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rgbClr val="24292F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洋流</a:t>
            </a:r>
            <a:endParaRPr lang="zh-CN" altLang="en-US">
              <a:solidFill>
                <a:srgbClr val="24292F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  <a:sym typeface="+mn-ea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rgbClr val="24292F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监测站点</a:t>
            </a:r>
            <a:endParaRPr lang="zh-CN" altLang="en-US">
              <a:solidFill>
                <a:srgbClr val="24292F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  <a:sym typeface="+mn-ea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rgbClr val="24292F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样本</a:t>
            </a:r>
            <a:endParaRPr lang="zh-CN" altLang="en-US">
              <a:solidFill>
                <a:srgbClr val="24292F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  <a:sym typeface="+mn-ea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rgbClr val="24292F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监测结果</a:t>
            </a:r>
            <a:endParaRPr lang="zh-CN" altLang="en-US">
              <a:solidFill>
                <a:srgbClr val="24292F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  <a:sym typeface="+mn-ea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rgbClr val="24292F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放射性</a:t>
            </a:r>
            <a:r>
              <a:rPr lang="zh-CN" altLang="en-US">
                <a:solidFill>
                  <a:srgbClr val="24292F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物质</a:t>
            </a:r>
            <a:endParaRPr lang="zh-CN" altLang="en-US">
              <a:solidFill>
                <a:srgbClr val="24292F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898005" y="6264275"/>
            <a:ext cx="165354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zh-CN" sz="1400">
                <a:solidFill>
                  <a:srgbClr val="24292F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E-R</a:t>
            </a:r>
            <a:r>
              <a:rPr lang="zh-CN" altLang="en-US" sz="1400">
                <a:solidFill>
                  <a:srgbClr val="24292F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图</a:t>
            </a:r>
            <a:endParaRPr lang="zh-CN" altLang="en-US" sz="1400">
              <a:solidFill>
                <a:srgbClr val="24292F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  <a:sym typeface="+mn-ea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3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722630" y="697865"/>
            <a:ext cx="3606165" cy="277495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normAutofit lnSpcReduction="20000"/>
          </a:bodyPr>
          <a:lstStyle>
            <a:lvl1pPr marL="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buClrTx/>
              <a:buSzTx/>
              <a:buFontTx/>
              <a:buNone/>
              <a:defRPr kumimoji="0" lang="en-US" altLang="zh-CN" sz="2400" b="1" i="0" u="none" strike="noStrike" kern="1200" cap="none" spc="0" normalizeH="0" baseline="0" noProof="1" dirty="0" smtClean="0">
                <a:ln>
                  <a:noFill/>
                  <a:prstDash val="sysDot"/>
                </a:ln>
                <a:solidFill>
                  <a:schemeClr val="accent1"/>
                </a:solidFill>
                <a:uFillTx/>
                <a:latin typeface="+mj-ea"/>
                <a:ea typeface="+mj-ea"/>
                <a:cs typeface="MiSans Heavy" panose="00000A00000000000000" charset="-122"/>
                <a:sym typeface="+mn-ea"/>
              </a:defRPr>
            </a:lvl1pPr>
            <a:lvl2pPr marL="685800" marR="0" indent="-22860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  <a:cs typeface="+mn-cs"/>
              </a:defRPr>
            </a:lvl2pPr>
            <a:lvl3pPr marL="1143000" marR="0" indent="-22860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  <a:cs typeface="+mn-cs"/>
              </a:defRPr>
            </a:lvl3pPr>
            <a:lvl4pPr marL="1600200" marR="0" indent="-22860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  <a:cs typeface="+mn-cs"/>
              </a:defRPr>
            </a:lvl4pPr>
            <a:lvl5pPr marL="2057400" marR="0" indent="-22860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600">
                <a:solidFill>
                  <a:srgbClr val="116CEE"/>
                </a:solidFill>
                <a:latin typeface="华文中宋" panose="02010600040101010101" charset="-122"/>
                <a:cs typeface="Arial" panose="020B0604020202020204" pitchFamily="34" charset="0"/>
                <a:sym typeface="+mn-ea"/>
              </a:rPr>
              <a:t>数据库原理课程设计期末报告</a:t>
            </a:r>
            <a:endParaRPr sz="1600">
              <a:solidFill>
                <a:srgbClr val="116CEE"/>
              </a:solidFill>
              <a:latin typeface="华文中宋" panose="02010600040101010101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54685" y="1308735"/>
            <a:ext cx="10681335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0">
                <a:latin typeface="华文中宋" panose="02010600040101010101" charset="-122"/>
                <a:cs typeface="Arial" panose="020B0604020202020204" pitchFamily="34" charset="0"/>
              </a:rPr>
              <a:t>数据库设计</a:t>
            </a:r>
            <a:endParaRPr lang="zh-CN" altLang="en-US" sz="3000">
              <a:latin typeface="华文中宋" panose="02010600040101010101" charset="-122"/>
              <a:cs typeface="Arial" panose="020B0604020202020204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84860" y="2276475"/>
            <a:ext cx="165354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CN" altLang="en-US">
                <a:solidFill>
                  <a:srgbClr val="24292F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逻辑设计</a:t>
            </a:r>
            <a:endParaRPr lang="zh-CN" altLang="en-US">
              <a:solidFill>
                <a:srgbClr val="24292F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84860" y="2764155"/>
            <a:ext cx="165354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rgbClr val="24292F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3NF </a:t>
            </a:r>
            <a:r>
              <a:rPr lang="zh-CN" altLang="en-US">
                <a:solidFill>
                  <a:srgbClr val="24292F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原则</a:t>
            </a:r>
            <a:endParaRPr lang="zh-CN" altLang="en-US">
              <a:solidFill>
                <a:srgbClr val="24292F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  <a:sym typeface="+mn-ea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635" y="3703955"/>
            <a:ext cx="2866390" cy="159067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369060" y="5449570"/>
            <a:ext cx="165354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zh-CN" sz="1400">
                <a:solidFill>
                  <a:srgbClr val="24292F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M</a:t>
            </a:r>
            <a:r>
              <a:rPr lang="en-US" altLang="zh-CN" sz="1400">
                <a:solidFill>
                  <a:srgbClr val="24292F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ySQL</a:t>
            </a:r>
            <a:endParaRPr lang="en-US" altLang="zh-CN" sz="1400">
              <a:solidFill>
                <a:srgbClr val="24292F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574540" y="2279015"/>
            <a:ext cx="117475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CN" altLang="en-US">
                <a:solidFill>
                  <a:srgbClr val="24292F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物理设计</a:t>
            </a:r>
            <a:endParaRPr lang="zh-CN" altLang="en-US">
              <a:solidFill>
                <a:srgbClr val="24292F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  <a:sym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574540" y="2764155"/>
            <a:ext cx="210883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rgbClr val="24292F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索引</a:t>
            </a:r>
            <a:r>
              <a:rPr lang="zh-CN" altLang="en-US">
                <a:solidFill>
                  <a:srgbClr val="24292F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设计</a:t>
            </a:r>
            <a:endParaRPr lang="zh-CN" altLang="en-US">
              <a:solidFill>
                <a:srgbClr val="24292F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  <a:sym typeface="+mn-ea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rgbClr val="24292F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安全性</a:t>
            </a:r>
            <a:r>
              <a:rPr lang="zh-CN" altLang="en-US">
                <a:solidFill>
                  <a:srgbClr val="24292F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设计</a:t>
            </a:r>
            <a:endParaRPr lang="zh-CN" altLang="en-US">
              <a:solidFill>
                <a:srgbClr val="24292F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  <a:sym typeface="+mn-ea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rgbClr val="24292F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视图</a:t>
            </a:r>
            <a:r>
              <a:rPr lang="zh-CN" altLang="en-US">
                <a:solidFill>
                  <a:srgbClr val="24292F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访问</a:t>
            </a:r>
            <a:endParaRPr lang="zh-CN" altLang="en-US">
              <a:solidFill>
                <a:srgbClr val="24292F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  <a:sym typeface="+mn-ea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rgbClr val="24292F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权限</a:t>
            </a:r>
            <a:r>
              <a:rPr lang="zh-CN" altLang="en-US">
                <a:solidFill>
                  <a:srgbClr val="24292F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限制</a:t>
            </a:r>
            <a:endParaRPr lang="zh-CN" altLang="en-US">
              <a:solidFill>
                <a:srgbClr val="24292F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  <a:sym typeface="+mn-ea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rgbClr val="24292F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数据</a:t>
            </a:r>
            <a:r>
              <a:rPr lang="zh-CN" altLang="en-US">
                <a:solidFill>
                  <a:srgbClr val="24292F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安全</a:t>
            </a:r>
            <a:endParaRPr lang="zh-CN" altLang="en-US">
              <a:solidFill>
                <a:srgbClr val="24292F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  <a:sym typeface="+mn-ea"/>
            </a:endParaRPr>
          </a:p>
        </p:txBody>
      </p:sp>
      <p:graphicFrame>
        <p:nvGraphicFramePr>
          <p:cNvPr id="13" name="表格 12"/>
          <p:cNvGraphicFramePr/>
          <p:nvPr>
            <p:custDataLst>
              <p:tags r:id="rId3"/>
            </p:custDataLst>
          </p:nvPr>
        </p:nvGraphicFramePr>
        <p:xfrm>
          <a:off x="6831330" y="2195195"/>
          <a:ext cx="4561840" cy="4035425"/>
        </p:xfrm>
        <a:graphic>
          <a:graphicData uri="http://schemas.openxmlformats.org/drawingml/2006/table">
            <a:tbl>
              <a:tblPr/>
              <a:tblGrid>
                <a:gridCol w="901065"/>
                <a:gridCol w="1043940"/>
                <a:gridCol w="967740"/>
                <a:gridCol w="1649095"/>
              </a:tblGrid>
              <a:tr h="192405">
                <a:tc>
                  <a:txBody>
                    <a:bodyPr/>
                    <a:p>
                      <a:pPr marL="0" indent="0" algn="l">
                        <a:lnSpc>
                          <a:spcPct val="12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000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表名</a:t>
                      </a:r>
                      <a:endParaRPr lang="zh-CN" sz="1000" i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t" anchorCtr="0">
                    <a:lnL w="6350" cap="flat" cmpd="sng">
                      <a:solidFill>
                        <a:srgbClr val="4684D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4684D3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4684D3"/>
                    </a:solidFill>
                  </a:tcPr>
                </a:tc>
                <a:tc>
                  <a:txBody>
                    <a:bodyPr/>
                    <a:p>
                      <a:pPr marL="0" indent="0" algn="l">
                        <a:lnSpc>
                          <a:spcPct val="12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000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属性</a:t>
                      </a:r>
                      <a:endParaRPr lang="zh-CN" sz="1000" i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t" anchorCtr="0">
                    <a:lnL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4684D3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4684D3"/>
                    </a:solidFill>
                  </a:tcPr>
                </a:tc>
                <a:tc>
                  <a:txBody>
                    <a:bodyPr/>
                    <a:p>
                      <a:pPr marL="0" indent="0" algn="l">
                        <a:lnSpc>
                          <a:spcPct val="12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000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索引类型</a:t>
                      </a:r>
                      <a:endParaRPr lang="zh-CN" sz="1000" i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t" anchorCtr="0">
                    <a:lnL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4684D3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4684D3"/>
                    </a:solidFill>
                  </a:tcPr>
                </a:tc>
                <a:tc>
                  <a:txBody>
                    <a:bodyPr/>
                    <a:p>
                      <a:pPr marL="0" indent="0" algn="l">
                        <a:lnSpc>
                          <a:spcPct val="12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000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描述</a:t>
                      </a:r>
                      <a:endParaRPr lang="zh-CN" sz="1000" i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t" anchorCtr="0">
                    <a:lnL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4684D3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4684D3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4684D3"/>
                    </a:solidFill>
                  </a:tcPr>
                </a:tc>
              </a:tr>
              <a:tr h="385445">
                <a:tc>
                  <a:txBody>
                    <a:bodyPr/>
                    <a:p>
                      <a:pPr marL="0" indent="0" algn="l">
                        <a:lnSpc>
                          <a:spcPct val="12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000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rd_substances</a:t>
                      </a:r>
                      <a:endParaRPr lang="en-US" altLang="zh-CN" sz="1000" i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t" anchorCtr="0">
                    <a:lnL w="6350" cap="flat" cmpd="sng">
                      <a:solidFill>
                        <a:srgbClr val="4684D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marL="0" indent="0" algn="l">
                        <a:lnSpc>
                          <a:spcPct val="12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000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rd_entity_id</a:t>
                      </a:r>
                      <a:endParaRPr lang="en-US" altLang="zh-CN" sz="1000" i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t" anchorCtr="0">
                    <a:lnL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marL="0" indent="0" algn="l">
                        <a:lnSpc>
                          <a:spcPct val="12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000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主键索引</a:t>
                      </a:r>
                      <a:endParaRPr lang="zh-CN" sz="1000" i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t" anchorCtr="0">
                    <a:lnL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marL="0" indent="0" algn="l">
                        <a:lnSpc>
                          <a:spcPct val="12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000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放射元素唯一标识</a:t>
                      </a:r>
                      <a:endParaRPr lang="zh-CN" sz="1000" i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t" anchorCtr="0">
                    <a:lnL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4684D3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93040">
                <a:tc>
                  <a:txBody>
                    <a:bodyPr/>
                    <a:p>
                      <a:pPr marL="0" indent="0" algn="l">
                        <a:lnSpc>
                          <a:spcPct val="12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000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rd_sources</a:t>
                      </a:r>
                      <a:endParaRPr lang="en-US" altLang="zh-CN" sz="1000" i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t" anchorCtr="0">
                    <a:lnL w="6350" cap="flat" cmpd="sng">
                      <a:solidFill>
                        <a:srgbClr val="4684D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marL="0" indent="0" algn="l">
                        <a:lnSpc>
                          <a:spcPct val="12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000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rd_sub_id</a:t>
                      </a:r>
                      <a:endParaRPr lang="en-US" altLang="zh-CN" sz="1000" i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t" anchorCtr="0">
                    <a:lnL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marL="0" indent="0" algn="l">
                        <a:lnSpc>
                          <a:spcPct val="12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000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主键索引</a:t>
                      </a:r>
                      <a:endParaRPr lang="zh-CN" sz="1000" i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t" anchorCtr="0">
                    <a:lnL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marL="0" indent="0" algn="l">
                        <a:lnSpc>
                          <a:spcPct val="12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000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放射源唯一标识</a:t>
                      </a:r>
                      <a:endParaRPr lang="zh-CN" sz="1000" i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t" anchorCtr="0">
                    <a:lnL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4684D3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92405">
                <a:tc>
                  <a:txBody>
                    <a:bodyPr/>
                    <a:p>
                      <a:pPr marL="0" indent="0" algn="l">
                        <a:lnSpc>
                          <a:spcPct val="12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000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 </a:t>
                      </a:r>
                      <a:endParaRPr lang="en-US" altLang="zh-CN" sz="1000" i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t" anchorCtr="0">
                    <a:lnL w="6350" cap="flat" cmpd="sng">
                      <a:solidFill>
                        <a:srgbClr val="4684D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marL="0" indent="0" algn="l">
                        <a:lnSpc>
                          <a:spcPct val="12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000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ISO_country</a:t>
                      </a:r>
                      <a:endParaRPr lang="en-US" altLang="zh-CN" sz="1000" i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t" anchorCtr="0">
                    <a:lnL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marL="0" indent="0" algn="l">
                        <a:lnSpc>
                          <a:spcPct val="12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000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唯一索引</a:t>
                      </a:r>
                      <a:endParaRPr lang="zh-CN" sz="1000" i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t" anchorCtr="0">
                    <a:lnL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marL="0" indent="0" algn="l">
                        <a:lnSpc>
                          <a:spcPct val="12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000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外键，查询放射源归属地</a:t>
                      </a:r>
                      <a:endParaRPr lang="zh-CN" sz="1000" i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t" anchorCtr="0">
                    <a:lnL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4684D3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93040">
                <a:tc>
                  <a:txBody>
                    <a:bodyPr/>
                    <a:p>
                      <a:pPr marL="0" indent="0" algn="l">
                        <a:lnSpc>
                          <a:spcPct val="12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000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currents</a:t>
                      </a:r>
                      <a:endParaRPr lang="en-US" altLang="zh-CN" sz="1000" i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t" anchorCtr="0">
                    <a:lnL w="6350" cap="flat" cmpd="sng">
                      <a:solidFill>
                        <a:srgbClr val="4684D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marL="0" indent="0" algn="l">
                        <a:lnSpc>
                          <a:spcPct val="12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000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rd_sub_id</a:t>
                      </a:r>
                      <a:endParaRPr lang="en-US" altLang="zh-CN" sz="1000" i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t" anchorCtr="0">
                    <a:lnL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marL="0" indent="0" algn="l">
                        <a:lnSpc>
                          <a:spcPct val="12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000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主键索引</a:t>
                      </a:r>
                      <a:endParaRPr lang="zh-CN" sz="1000" i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t" anchorCtr="0">
                    <a:lnL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marL="0" indent="0" algn="l">
                        <a:lnSpc>
                          <a:spcPct val="12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000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洋流唯一标识</a:t>
                      </a:r>
                      <a:endParaRPr lang="zh-CN" sz="1000" i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t" anchorCtr="0">
                    <a:lnL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4684D3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92405">
                <a:tc>
                  <a:txBody>
                    <a:bodyPr/>
                    <a:p>
                      <a:pPr marL="0" indent="0" algn="l">
                        <a:lnSpc>
                          <a:spcPct val="12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000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stations</a:t>
                      </a:r>
                      <a:endParaRPr lang="en-US" altLang="zh-CN" sz="1000" i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t" anchorCtr="0">
                    <a:lnL w="6350" cap="flat" cmpd="sng">
                      <a:solidFill>
                        <a:srgbClr val="4684D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marL="0" indent="0" algn="l">
                        <a:lnSpc>
                          <a:spcPct val="12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000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station_id</a:t>
                      </a:r>
                      <a:endParaRPr lang="en-US" altLang="zh-CN" sz="1000" i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t" anchorCtr="0">
                    <a:lnL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marL="0" indent="0" algn="l">
                        <a:lnSpc>
                          <a:spcPct val="12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000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主键索引</a:t>
                      </a:r>
                      <a:endParaRPr lang="zh-CN" sz="1000" i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t" anchorCtr="0">
                    <a:lnL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marL="0" indent="0" algn="l">
                        <a:lnSpc>
                          <a:spcPct val="12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000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监测站唯一标识</a:t>
                      </a:r>
                      <a:endParaRPr lang="zh-CN" sz="1000" i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t" anchorCtr="0">
                    <a:lnL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4684D3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92405">
                <a:tc>
                  <a:txBody>
                    <a:bodyPr/>
                    <a:p>
                      <a:pPr marL="0" indent="0" algn="l">
                        <a:lnSpc>
                          <a:spcPct val="12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000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samples</a:t>
                      </a:r>
                      <a:endParaRPr lang="en-US" altLang="zh-CN" sz="1000" i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t" anchorCtr="0">
                    <a:lnL w="6350" cap="flat" cmpd="sng">
                      <a:solidFill>
                        <a:srgbClr val="4684D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marL="0" indent="0" algn="l">
                        <a:lnSpc>
                          <a:spcPct val="12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000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rd_sub_id</a:t>
                      </a:r>
                      <a:endParaRPr lang="en-US" altLang="zh-CN" sz="1000" i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t" anchorCtr="0">
                    <a:lnL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marL="0" indent="0" algn="l">
                        <a:lnSpc>
                          <a:spcPct val="12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000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主键索引</a:t>
                      </a:r>
                      <a:endParaRPr lang="zh-CN" sz="1000" i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t" anchorCtr="0">
                    <a:lnL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marL="0" indent="0" algn="l">
                        <a:lnSpc>
                          <a:spcPct val="12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000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样本唯一标识</a:t>
                      </a:r>
                      <a:endParaRPr lang="zh-CN" sz="1000" i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t" anchorCtr="0">
                    <a:lnL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4684D3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93040">
                <a:tc>
                  <a:txBody>
                    <a:bodyPr/>
                    <a:p>
                      <a:pPr marL="0" indent="0" algn="l">
                        <a:lnSpc>
                          <a:spcPct val="12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000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 </a:t>
                      </a:r>
                      <a:endParaRPr lang="en-US" altLang="zh-CN" sz="1000" i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t" anchorCtr="0">
                    <a:lnL w="6350" cap="flat" cmpd="sng">
                      <a:solidFill>
                        <a:srgbClr val="4684D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marL="0" indent="0" algn="l">
                        <a:lnSpc>
                          <a:spcPct val="12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000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station_id</a:t>
                      </a:r>
                      <a:endParaRPr lang="en-US" altLang="zh-CN" sz="1000" i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t" anchorCtr="0">
                    <a:lnL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marL="0" indent="0" algn="l">
                        <a:lnSpc>
                          <a:spcPct val="12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000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唯一索引</a:t>
                      </a:r>
                      <a:endParaRPr lang="zh-CN" sz="1000" i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t" anchorCtr="0">
                    <a:lnL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marL="0" indent="0" algn="l">
                        <a:lnSpc>
                          <a:spcPct val="12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000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外键，查询样本归属站点</a:t>
                      </a:r>
                      <a:endParaRPr lang="zh-CN" sz="1000" i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t" anchorCtr="0">
                    <a:lnL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4684D3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92405">
                <a:tc>
                  <a:txBody>
                    <a:bodyPr/>
                    <a:p>
                      <a:pPr marL="0" indent="0" algn="l">
                        <a:lnSpc>
                          <a:spcPct val="12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000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bio_samples</a:t>
                      </a:r>
                      <a:endParaRPr lang="en-US" altLang="zh-CN" sz="1000" i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t" anchorCtr="0">
                    <a:lnL w="6350" cap="flat" cmpd="sng">
                      <a:solidFill>
                        <a:srgbClr val="4684D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marL="0" indent="0" algn="l">
                        <a:lnSpc>
                          <a:spcPct val="12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000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rd_sub_id</a:t>
                      </a:r>
                      <a:endParaRPr lang="en-US" altLang="zh-CN" sz="1000" i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t" anchorCtr="0">
                    <a:lnL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marL="0" indent="0" algn="l">
                        <a:lnSpc>
                          <a:spcPct val="12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000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主键索引</a:t>
                      </a:r>
                      <a:endParaRPr lang="zh-CN" sz="1000" i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t" anchorCtr="0">
                    <a:lnL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marL="0" indent="0" algn="l">
                        <a:lnSpc>
                          <a:spcPct val="12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000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生物样本唯一索引</a:t>
                      </a:r>
                      <a:endParaRPr lang="zh-CN" sz="1000" i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t" anchorCtr="0">
                    <a:lnL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4684D3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93040">
                <a:tc>
                  <a:txBody>
                    <a:bodyPr/>
                    <a:p>
                      <a:pPr marL="0" indent="0" algn="l">
                        <a:lnSpc>
                          <a:spcPct val="12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000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sed_samples</a:t>
                      </a:r>
                      <a:endParaRPr lang="en-US" altLang="zh-CN" sz="1000" i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t" anchorCtr="0">
                    <a:lnL w="6350" cap="flat" cmpd="sng">
                      <a:solidFill>
                        <a:srgbClr val="4684D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marL="0" indent="0" algn="l">
                        <a:lnSpc>
                          <a:spcPct val="12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000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rd_sub_id</a:t>
                      </a:r>
                      <a:endParaRPr lang="en-US" altLang="zh-CN" sz="1000" i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t" anchorCtr="0">
                    <a:lnL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marL="0" indent="0" algn="l">
                        <a:lnSpc>
                          <a:spcPct val="12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000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主键索引</a:t>
                      </a:r>
                      <a:endParaRPr lang="zh-CN" sz="1000" i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t" anchorCtr="0">
                    <a:lnL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marL="0" indent="0" algn="l">
                        <a:lnSpc>
                          <a:spcPct val="12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000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沉积物样本唯一索引</a:t>
                      </a:r>
                      <a:endParaRPr lang="zh-CN" sz="1000" i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t" anchorCtr="0">
                    <a:lnL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4684D3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93040">
                <a:tc>
                  <a:txBody>
                    <a:bodyPr/>
                    <a:p>
                      <a:pPr marL="0" indent="0" algn="l">
                        <a:lnSpc>
                          <a:spcPct val="12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000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detec_res</a:t>
                      </a:r>
                      <a:endParaRPr lang="en-US" altLang="zh-CN" sz="1000" i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t" anchorCtr="0">
                    <a:lnL w="6350" cap="flat" cmpd="sng">
                      <a:solidFill>
                        <a:srgbClr val="4684D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marL="0" indent="0" algn="l">
                        <a:lnSpc>
                          <a:spcPct val="12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000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detec_res_id</a:t>
                      </a:r>
                      <a:endParaRPr lang="en-US" altLang="zh-CN" sz="1000" i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t" anchorCtr="0">
                    <a:lnL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marL="0" indent="0" algn="l">
                        <a:lnSpc>
                          <a:spcPct val="12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000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主键索引</a:t>
                      </a:r>
                      <a:endParaRPr lang="zh-CN" sz="1000" i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t" anchorCtr="0">
                    <a:lnL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marL="0" indent="0" algn="l">
                        <a:lnSpc>
                          <a:spcPct val="12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000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检测结果唯一索引</a:t>
                      </a:r>
                      <a:endParaRPr lang="zh-CN" sz="1000" i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t" anchorCtr="0">
                    <a:lnL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4684D3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84810">
                <a:tc>
                  <a:txBody>
                    <a:bodyPr/>
                    <a:p>
                      <a:pPr marL="0" indent="0" algn="l">
                        <a:lnSpc>
                          <a:spcPct val="12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000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 </a:t>
                      </a:r>
                      <a:endParaRPr lang="en-US" altLang="zh-CN" sz="1000" i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t" anchorCtr="0">
                    <a:lnL w="6350" cap="flat" cmpd="sng">
                      <a:solidFill>
                        <a:srgbClr val="4684D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marL="0" indent="0" algn="l">
                        <a:lnSpc>
                          <a:spcPct val="12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000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rd_sub_id</a:t>
                      </a:r>
                      <a:endParaRPr lang="en-US" altLang="zh-CN" sz="1000" i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t" anchorCtr="0">
                    <a:lnL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marL="0" indent="0" algn="l">
                        <a:lnSpc>
                          <a:spcPct val="12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000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唯一索引</a:t>
                      </a:r>
                      <a:endParaRPr lang="zh-CN" sz="1000" i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t" anchorCtr="0">
                    <a:lnL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marL="0" indent="0" algn="l">
                        <a:lnSpc>
                          <a:spcPct val="12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000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外键，查询检测结果所属样本</a:t>
                      </a:r>
                      <a:endParaRPr lang="zh-CN" sz="1000" i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t" anchorCtr="0">
                    <a:lnL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4684D3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92405">
                <a:tc>
                  <a:txBody>
                    <a:bodyPr/>
                    <a:p>
                      <a:pPr marL="0" indent="0" algn="l">
                        <a:lnSpc>
                          <a:spcPct val="12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000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regions</a:t>
                      </a:r>
                      <a:endParaRPr lang="en-US" altLang="zh-CN" sz="1000" i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t" anchorCtr="0">
                    <a:lnL w="6350" cap="flat" cmpd="sng">
                      <a:solidFill>
                        <a:srgbClr val="4684D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marL="0" indent="0" algn="l">
                        <a:lnSpc>
                          <a:spcPct val="12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000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ISO_country</a:t>
                      </a:r>
                      <a:endParaRPr lang="en-US" altLang="zh-CN" sz="1000" i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t" anchorCtr="0">
                    <a:lnL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marL="0" indent="0" algn="l">
                        <a:lnSpc>
                          <a:spcPct val="12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000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主键索引</a:t>
                      </a:r>
                      <a:endParaRPr lang="zh-CN" sz="1000" i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t" anchorCtr="0">
                    <a:lnL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marL="0" indent="0" algn="l">
                        <a:lnSpc>
                          <a:spcPct val="12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000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国家地区唯一索引</a:t>
                      </a:r>
                      <a:endParaRPr lang="zh-CN" sz="1000" i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t" anchorCtr="0">
                    <a:lnL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4684D3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93040">
                <a:tc>
                  <a:txBody>
                    <a:bodyPr/>
                    <a:p>
                      <a:pPr marL="0" indent="0" algn="l">
                        <a:lnSpc>
                          <a:spcPct val="12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000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passing</a:t>
                      </a:r>
                      <a:endParaRPr lang="en-US" altLang="zh-CN" sz="1000" i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t" anchorCtr="0">
                    <a:lnL w="6350" cap="flat" cmpd="sng">
                      <a:solidFill>
                        <a:srgbClr val="4684D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marL="0" indent="0" algn="l">
                        <a:lnSpc>
                          <a:spcPct val="12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000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ISO_country</a:t>
                      </a:r>
                      <a:endParaRPr lang="en-US" altLang="zh-CN" sz="1000" i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t" anchorCtr="0">
                    <a:lnL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marL="0" indent="0" algn="l">
                        <a:lnSpc>
                          <a:spcPct val="12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000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普通索引</a:t>
                      </a:r>
                      <a:endParaRPr lang="zh-CN" sz="1000" i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t" anchorCtr="0">
                    <a:lnL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marL="0" indent="0" algn="l">
                        <a:lnSpc>
                          <a:spcPct val="12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000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国家地区标识索引</a:t>
                      </a:r>
                      <a:endParaRPr lang="zh-CN" sz="1000" i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t" anchorCtr="0">
                    <a:lnL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4684D3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81000">
                <a:tc>
                  <a:txBody>
                    <a:bodyPr/>
                    <a:p>
                      <a:pPr marL="0" indent="0" algn="l">
                        <a:lnSpc>
                          <a:spcPct val="12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00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宋体" panose="02010600030101010101" pitchFamily="2" charset="-122"/>
                        </a:rPr>
                        <a:t> </a:t>
                      </a:r>
                      <a:endParaRPr lang="en-US" altLang="zh-CN" sz="1000" i="0">
                        <a:solidFill>
                          <a:srgbClr val="000000"/>
                        </a:solidFill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t" anchorCtr="0">
                    <a:lnL w="6350" cap="flat" cmpd="sng">
                      <a:solidFill>
                        <a:srgbClr val="4684D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marL="0" indent="0" algn="l">
                        <a:lnSpc>
                          <a:spcPct val="12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00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rd_sub_id</a:t>
                      </a:r>
                      <a:endParaRPr lang="en-US" altLang="zh-CN" sz="100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68580" marR="68580" marT="0" marB="0" anchor="t" anchorCtr="0">
                    <a:lnL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marL="0" indent="0" algn="l">
                        <a:lnSpc>
                          <a:spcPct val="12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00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宋体" panose="02010600030101010101" pitchFamily="2" charset="-122"/>
                        </a:rPr>
                        <a:t>唯一索引</a:t>
                      </a:r>
                      <a:endParaRPr lang="zh-CN" sz="1000" i="0">
                        <a:solidFill>
                          <a:srgbClr val="000000"/>
                        </a:solidFill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t" anchorCtr="0">
                    <a:lnL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marL="0" indent="0" algn="l">
                        <a:lnSpc>
                          <a:spcPct val="12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00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宋体" panose="02010600030101010101" pitchFamily="2" charset="-122"/>
                        </a:rPr>
                        <a:t>外键，查询国家周边的放射源和洋流</a:t>
                      </a:r>
                      <a:endParaRPr lang="zh-CN" sz="1000" i="0">
                        <a:solidFill>
                          <a:srgbClr val="000000"/>
                        </a:solidFill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t" anchorCtr="0">
                    <a:lnL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4684D3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90500">
                <a:tc>
                  <a:txBody>
                    <a:bodyPr/>
                    <a:p>
                      <a:pPr marL="0" indent="0" algn="l">
                        <a:lnSpc>
                          <a:spcPct val="12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00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distances</a:t>
                      </a:r>
                      <a:endParaRPr lang="en-US" altLang="zh-CN" sz="100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68580" marR="68580" marT="0" marB="0" anchor="t" anchorCtr="0">
                    <a:lnL w="6350" cap="flat" cmpd="sng">
                      <a:solidFill>
                        <a:srgbClr val="4684D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marL="0" indent="0" algn="l">
                        <a:lnSpc>
                          <a:spcPct val="12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00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rd_sub_id</a:t>
                      </a:r>
                      <a:endParaRPr lang="en-US" altLang="zh-CN" sz="100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68580" marR="68580" marT="0" marB="0" anchor="t" anchorCtr="0">
                    <a:lnL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marL="0" indent="0" algn="l">
                        <a:lnSpc>
                          <a:spcPct val="12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00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宋体" panose="02010600030101010101" pitchFamily="2" charset="-122"/>
                        </a:rPr>
                        <a:t>主键索引</a:t>
                      </a:r>
                      <a:endParaRPr lang="zh-CN" sz="1000" i="0">
                        <a:solidFill>
                          <a:srgbClr val="000000"/>
                        </a:solidFill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t" anchorCtr="0">
                    <a:lnL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marL="0" indent="0" algn="l">
                        <a:lnSpc>
                          <a:spcPct val="12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00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宋体" panose="02010600030101010101" pitchFamily="2" charset="-122"/>
                        </a:rPr>
                        <a:t>放射源唯一索引</a:t>
                      </a:r>
                      <a:endParaRPr lang="zh-CN" sz="1000" i="0">
                        <a:solidFill>
                          <a:srgbClr val="000000"/>
                        </a:solidFill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t" anchorCtr="0">
                    <a:lnL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4684D3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81000">
                <a:tc>
                  <a:txBody>
                    <a:bodyPr/>
                    <a:p>
                      <a:pPr marL="0" indent="0" algn="l">
                        <a:lnSpc>
                          <a:spcPct val="12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00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宋体" panose="02010600030101010101" pitchFamily="2" charset="-122"/>
                        </a:rPr>
                        <a:t> </a:t>
                      </a:r>
                      <a:endParaRPr lang="en-US" altLang="zh-CN" sz="1000" i="0">
                        <a:solidFill>
                          <a:srgbClr val="000000"/>
                        </a:solidFill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t" anchorCtr="0">
                    <a:lnL w="6350" cap="flat" cmpd="sng">
                      <a:solidFill>
                        <a:srgbClr val="4684D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4684D3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marL="0" indent="0" algn="l">
                        <a:lnSpc>
                          <a:spcPct val="12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00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station_id</a:t>
                      </a:r>
                      <a:endParaRPr lang="en-US" altLang="zh-CN" sz="100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68580" marR="68580" marT="0" marB="0" anchor="t" anchorCtr="0">
                    <a:lnL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4684D3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marL="0" indent="0" algn="l">
                        <a:lnSpc>
                          <a:spcPct val="12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00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宋体" panose="02010600030101010101" pitchFamily="2" charset="-122"/>
                        </a:rPr>
                        <a:t>唯一索引</a:t>
                      </a:r>
                      <a:endParaRPr lang="zh-CN" sz="1000" i="0">
                        <a:solidFill>
                          <a:srgbClr val="000000"/>
                        </a:solidFill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t" anchorCtr="0">
                    <a:lnL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4684D3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marL="0" indent="0" algn="l">
                        <a:lnSpc>
                          <a:spcPct val="12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00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宋体" panose="02010600030101010101" pitchFamily="2" charset="-122"/>
                        </a:rPr>
                        <a:t>外键，查询监测站与放射源距离</a:t>
                      </a:r>
                      <a:endParaRPr lang="zh-CN" sz="1000" i="0">
                        <a:solidFill>
                          <a:srgbClr val="000000"/>
                        </a:solidFill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t" anchorCtr="0">
                    <a:lnL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4684D3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4684D3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4" name="文本框 13"/>
          <p:cNvSpPr txBox="1"/>
          <p:nvPr/>
        </p:nvSpPr>
        <p:spPr>
          <a:xfrm>
            <a:off x="8285480" y="6299835"/>
            <a:ext cx="165354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1400">
                <a:solidFill>
                  <a:srgbClr val="24292F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索引</a:t>
            </a:r>
            <a:r>
              <a:rPr lang="zh-CN" altLang="en-US" sz="1400">
                <a:solidFill>
                  <a:srgbClr val="24292F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设计</a:t>
            </a:r>
            <a:endParaRPr lang="zh-CN" altLang="en-US" sz="1400">
              <a:solidFill>
                <a:srgbClr val="24292F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  <a:sym typeface="+mn-ea"/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3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722630" y="697865"/>
            <a:ext cx="3606165" cy="277495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normAutofit lnSpcReduction="20000"/>
          </a:bodyPr>
          <a:lstStyle>
            <a:lvl1pPr marL="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buClrTx/>
              <a:buSzTx/>
              <a:buFontTx/>
              <a:buNone/>
              <a:defRPr kumimoji="0" lang="en-US" altLang="zh-CN" sz="2400" b="1" i="0" u="none" strike="noStrike" kern="1200" cap="none" spc="0" normalizeH="0" baseline="0" noProof="1" dirty="0" smtClean="0">
                <a:ln>
                  <a:noFill/>
                  <a:prstDash val="sysDot"/>
                </a:ln>
                <a:solidFill>
                  <a:schemeClr val="accent1"/>
                </a:solidFill>
                <a:uFillTx/>
                <a:latin typeface="+mj-ea"/>
                <a:ea typeface="+mj-ea"/>
                <a:cs typeface="MiSans Heavy" panose="00000A00000000000000" charset="-122"/>
                <a:sym typeface="+mn-ea"/>
              </a:defRPr>
            </a:lvl1pPr>
            <a:lvl2pPr marL="685800" marR="0" indent="-22860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  <a:cs typeface="+mn-cs"/>
              </a:defRPr>
            </a:lvl2pPr>
            <a:lvl3pPr marL="1143000" marR="0" indent="-22860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  <a:cs typeface="+mn-cs"/>
              </a:defRPr>
            </a:lvl3pPr>
            <a:lvl4pPr marL="1600200" marR="0" indent="-22860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  <a:cs typeface="+mn-cs"/>
              </a:defRPr>
            </a:lvl4pPr>
            <a:lvl5pPr marL="2057400" marR="0" indent="-22860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600">
                <a:solidFill>
                  <a:srgbClr val="116CEE"/>
                </a:solidFill>
                <a:latin typeface="华文中宋" panose="02010600040101010101" charset="-122"/>
                <a:cs typeface="Arial" panose="020B0604020202020204" pitchFamily="34" charset="0"/>
                <a:sym typeface="+mn-ea"/>
              </a:rPr>
              <a:t>数据库原理课程设计期末报告</a:t>
            </a:r>
            <a:endParaRPr sz="1600">
              <a:solidFill>
                <a:srgbClr val="116CEE"/>
              </a:solidFill>
              <a:latin typeface="华文中宋" panose="02010600040101010101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54685" y="1308735"/>
            <a:ext cx="10681335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000">
                <a:latin typeface="华文中宋" panose="02010600040101010101" charset="-122"/>
                <a:cs typeface="Arial" panose="020B0604020202020204" pitchFamily="34" charset="0"/>
              </a:rPr>
              <a:t>解决方案</a:t>
            </a:r>
            <a:endParaRPr lang="en-US" altLang="zh-CN" sz="3000">
              <a:latin typeface="华文中宋" panose="02010600040101010101" charset="-122"/>
              <a:cs typeface="Arial" panose="020B0604020202020204" pitchFamily="34" charset="0"/>
            </a:endParaRPr>
          </a:p>
        </p:txBody>
      </p:sp>
      <p:sp>
        <p:nvSpPr>
          <p:cNvPr id="101" name="文本框 100"/>
          <p:cNvSpPr txBox="1"/>
          <p:nvPr/>
        </p:nvSpPr>
        <p:spPr>
          <a:xfrm>
            <a:off x="654685" y="2849245"/>
            <a:ext cx="5659755" cy="182245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>
                <a:solidFill>
                  <a:srgbClr val="24292F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前端：</a:t>
            </a:r>
            <a:r>
              <a:rPr lang="en-US" altLang="zh-CN">
                <a:solidFill>
                  <a:srgbClr val="24292F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JS + ApexCharts + MapBox + ChoiceJS</a:t>
            </a:r>
            <a:endParaRPr lang="en-US" altLang="zh-CN">
              <a:solidFill>
                <a:srgbClr val="24292F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pPr indent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>
                <a:solidFill>
                  <a:srgbClr val="24292F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通信：</a:t>
            </a:r>
            <a:r>
              <a:rPr lang="en-US" altLang="zh-CN">
                <a:solidFill>
                  <a:srgbClr val="24292F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A</a:t>
            </a:r>
            <a:r>
              <a:rPr lang="en-US" altLang="zh-CN">
                <a:solidFill>
                  <a:srgbClr val="24292F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jax  </a:t>
            </a:r>
            <a:endParaRPr lang="zh-CN" altLang="en-US">
              <a:solidFill>
                <a:srgbClr val="24292F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pPr indent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>
                <a:solidFill>
                  <a:srgbClr val="24292F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后端：</a:t>
            </a:r>
            <a:r>
              <a:rPr lang="en-US" altLang="zh-CN">
                <a:solidFill>
                  <a:srgbClr val="24292F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Django</a:t>
            </a:r>
            <a:endParaRPr lang="en-US" altLang="zh-CN">
              <a:solidFill>
                <a:srgbClr val="24292F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pPr indent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>
                <a:solidFill>
                  <a:srgbClr val="24292F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项目主体为</a:t>
            </a:r>
            <a:r>
              <a:rPr lang="en-US" altLang="zh-CN">
                <a:solidFill>
                  <a:srgbClr val="24292F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 </a:t>
            </a:r>
            <a:r>
              <a:rPr lang="en-US" altLang="zh-CN" b="1">
                <a:solidFill>
                  <a:srgbClr val="116CEE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Django</a:t>
            </a:r>
            <a:r>
              <a:rPr lang="en-US" altLang="zh-CN">
                <a:solidFill>
                  <a:srgbClr val="24292F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 </a:t>
            </a:r>
            <a:r>
              <a:rPr lang="zh-CN" altLang="en-US">
                <a:solidFill>
                  <a:srgbClr val="24292F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搭建，前端页面使用多种第三方库搭建，前后端使用</a:t>
            </a:r>
            <a:r>
              <a:rPr lang="en-US" altLang="zh-CN">
                <a:solidFill>
                  <a:srgbClr val="24292F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ajax</a:t>
            </a:r>
            <a:r>
              <a:rPr lang="zh-CN" altLang="en-US">
                <a:solidFill>
                  <a:srgbClr val="24292F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进行通信。</a:t>
            </a:r>
            <a:endParaRPr lang="zh-CN" altLang="en-US">
              <a:solidFill>
                <a:srgbClr val="24292F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pic>
        <p:nvPicPr>
          <p:cNvPr id="10" name="图片 9" descr="mysql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5805" y="4364355"/>
            <a:ext cx="1588135" cy="999490"/>
          </a:xfrm>
          <a:prstGeom prst="rect">
            <a:avLst/>
          </a:prstGeom>
        </p:spPr>
      </p:pic>
      <p:pic>
        <p:nvPicPr>
          <p:cNvPr id="11" name="图片 10" descr="django-logo-bi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6430" y="2132965"/>
            <a:ext cx="1746885" cy="1092200"/>
          </a:xfrm>
          <a:prstGeom prst="rect">
            <a:avLst/>
          </a:prstGeom>
        </p:spPr>
      </p:pic>
      <p:pic>
        <p:nvPicPr>
          <p:cNvPr id="12" name="图片 11" descr="mapbox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3730" y="2516505"/>
            <a:ext cx="1812290" cy="405765"/>
          </a:xfrm>
          <a:prstGeom prst="rect">
            <a:avLst/>
          </a:prstGeom>
        </p:spPr>
      </p:pic>
      <p:pic>
        <p:nvPicPr>
          <p:cNvPr id="13" name="图片 12" descr="apex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18725" y="4491355"/>
            <a:ext cx="872490" cy="87249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3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722630" y="697865"/>
            <a:ext cx="3606165" cy="277495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normAutofit lnSpcReduction="20000"/>
          </a:bodyPr>
          <a:lstStyle>
            <a:lvl1pPr marL="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buClrTx/>
              <a:buSzTx/>
              <a:buFontTx/>
              <a:buNone/>
              <a:defRPr kumimoji="0" lang="en-US" altLang="zh-CN" sz="2400" b="1" i="0" u="none" strike="noStrike" kern="1200" cap="none" spc="0" normalizeH="0" baseline="0" noProof="1" dirty="0" smtClean="0">
                <a:ln>
                  <a:noFill/>
                  <a:prstDash val="sysDot"/>
                </a:ln>
                <a:solidFill>
                  <a:schemeClr val="accent1"/>
                </a:solidFill>
                <a:uFillTx/>
                <a:latin typeface="+mj-ea"/>
                <a:ea typeface="+mj-ea"/>
                <a:cs typeface="MiSans Heavy" panose="00000A00000000000000" charset="-122"/>
                <a:sym typeface="+mn-ea"/>
              </a:defRPr>
            </a:lvl1pPr>
            <a:lvl2pPr marL="685800" marR="0" indent="-22860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  <a:cs typeface="+mn-cs"/>
              </a:defRPr>
            </a:lvl2pPr>
            <a:lvl3pPr marL="1143000" marR="0" indent="-22860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  <a:cs typeface="+mn-cs"/>
              </a:defRPr>
            </a:lvl3pPr>
            <a:lvl4pPr marL="1600200" marR="0" indent="-22860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  <a:cs typeface="+mn-cs"/>
              </a:defRPr>
            </a:lvl4pPr>
            <a:lvl5pPr marL="2057400" marR="0" indent="-22860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600">
                <a:solidFill>
                  <a:srgbClr val="116CEE"/>
                </a:solidFill>
                <a:latin typeface="华文中宋" panose="02010600040101010101" charset="-122"/>
                <a:cs typeface="Arial" panose="020B0604020202020204" pitchFamily="34" charset="0"/>
                <a:sym typeface="+mn-ea"/>
              </a:rPr>
              <a:t>数据库原理课程设计期末报告</a:t>
            </a:r>
            <a:endParaRPr sz="1600">
              <a:solidFill>
                <a:srgbClr val="116CEE"/>
              </a:solidFill>
              <a:latin typeface="华文中宋" panose="02010600040101010101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54685" y="1308735"/>
            <a:ext cx="10681335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0">
                <a:latin typeface="华文中宋" panose="02010600040101010101" charset="-122"/>
                <a:cs typeface="Arial" panose="020B0604020202020204" pitchFamily="34" charset="0"/>
              </a:rPr>
              <a:t>权限</a:t>
            </a:r>
            <a:r>
              <a:rPr lang="zh-CN" altLang="en-US" sz="3000">
                <a:latin typeface="华文中宋" panose="02010600040101010101" charset="-122"/>
                <a:cs typeface="Arial" panose="020B0604020202020204" pitchFamily="34" charset="0"/>
              </a:rPr>
              <a:t>控制</a:t>
            </a:r>
            <a:endParaRPr lang="zh-CN" altLang="en-US" sz="3000">
              <a:latin typeface="华文中宋" panose="02010600040101010101" charset="-122"/>
              <a:cs typeface="Arial" panose="020B060402020202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190" y="2045335"/>
            <a:ext cx="2964180" cy="126238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190" y="3717925"/>
            <a:ext cx="1219200" cy="211518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1380" y="3935730"/>
            <a:ext cx="1251585" cy="167957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76955" y="4213860"/>
            <a:ext cx="1271905" cy="126301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22010" y="212090"/>
            <a:ext cx="5189220" cy="2860040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1413510" y="3340735"/>
            <a:ext cx="165354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1400">
                <a:solidFill>
                  <a:srgbClr val="24292F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数据库</a:t>
            </a:r>
            <a:r>
              <a:rPr lang="zh-CN" altLang="en-US" sz="1400">
                <a:solidFill>
                  <a:srgbClr val="24292F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表单</a:t>
            </a:r>
            <a:endParaRPr lang="zh-CN" altLang="en-US" sz="1400">
              <a:solidFill>
                <a:srgbClr val="24292F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  <a:sym typeface="+mn-ea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099185" y="5891530"/>
            <a:ext cx="333248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1400">
                <a:solidFill>
                  <a:srgbClr val="24292F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管理员、数据录入员与用户</a:t>
            </a:r>
            <a:r>
              <a:rPr lang="zh-CN" altLang="en-US" sz="1400">
                <a:solidFill>
                  <a:srgbClr val="24292F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菜单</a:t>
            </a:r>
            <a:endParaRPr lang="zh-CN" altLang="en-US" sz="1400">
              <a:solidFill>
                <a:srgbClr val="24292F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  <a:sym typeface="+mn-ea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7689850" y="3130550"/>
            <a:ext cx="165354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1400">
                <a:solidFill>
                  <a:srgbClr val="24292F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数据</a:t>
            </a:r>
            <a:r>
              <a:rPr lang="zh-CN" altLang="en-US" sz="1400">
                <a:solidFill>
                  <a:srgbClr val="24292F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审核</a:t>
            </a:r>
            <a:endParaRPr lang="zh-CN" altLang="en-US" sz="1400">
              <a:solidFill>
                <a:srgbClr val="24292F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  <a:sym typeface="+mn-ea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7801610" y="6408420"/>
            <a:ext cx="165354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1400">
                <a:solidFill>
                  <a:srgbClr val="24292F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用户</a:t>
            </a:r>
            <a:r>
              <a:rPr lang="zh-CN" altLang="en-US" sz="1400">
                <a:solidFill>
                  <a:srgbClr val="24292F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管理</a:t>
            </a:r>
            <a:endParaRPr lang="zh-CN" altLang="en-US" sz="1400">
              <a:solidFill>
                <a:srgbClr val="24292F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  <a:sym typeface="+mn-ea"/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22010" y="3498215"/>
            <a:ext cx="5168900" cy="2849245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3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722630" y="697865"/>
            <a:ext cx="3606165" cy="277495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normAutofit lnSpcReduction="20000"/>
          </a:bodyPr>
          <a:lstStyle>
            <a:lvl1pPr marL="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buClrTx/>
              <a:buSzTx/>
              <a:buFontTx/>
              <a:buNone/>
              <a:defRPr kumimoji="0" lang="en-US" altLang="zh-CN" sz="2400" b="1" i="0" u="none" strike="noStrike" kern="1200" cap="none" spc="0" normalizeH="0" baseline="0" noProof="1" dirty="0" smtClean="0">
                <a:ln>
                  <a:noFill/>
                  <a:prstDash val="sysDot"/>
                </a:ln>
                <a:solidFill>
                  <a:schemeClr val="accent1"/>
                </a:solidFill>
                <a:uFillTx/>
                <a:latin typeface="+mj-ea"/>
                <a:ea typeface="+mj-ea"/>
                <a:cs typeface="MiSans Heavy" panose="00000A00000000000000" charset="-122"/>
                <a:sym typeface="+mn-ea"/>
              </a:defRPr>
            </a:lvl1pPr>
            <a:lvl2pPr marL="685800" marR="0" indent="-22860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  <a:cs typeface="+mn-cs"/>
              </a:defRPr>
            </a:lvl2pPr>
            <a:lvl3pPr marL="1143000" marR="0" indent="-22860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  <a:cs typeface="+mn-cs"/>
              </a:defRPr>
            </a:lvl3pPr>
            <a:lvl4pPr marL="1600200" marR="0" indent="-22860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  <a:cs typeface="+mn-cs"/>
              </a:defRPr>
            </a:lvl4pPr>
            <a:lvl5pPr marL="2057400" marR="0" indent="-22860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600">
                <a:solidFill>
                  <a:srgbClr val="116CEE"/>
                </a:solidFill>
                <a:latin typeface="华文中宋" panose="02010600040101010101" charset="-122"/>
                <a:cs typeface="Arial" panose="020B0604020202020204" pitchFamily="34" charset="0"/>
                <a:sym typeface="+mn-ea"/>
              </a:rPr>
              <a:t>数据库原理课程设计期末报告</a:t>
            </a:r>
            <a:endParaRPr sz="1600">
              <a:solidFill>
                <a:srgbClr val="116CEE"/>
              </a:solidFill>
              <a:latin typeface="华文中宋" panose="02010600040101010101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54685" y="1308735"/>
            <a:ext cx="10681335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0">
                <a:latin typeface="华文中宋" panose="02010600040101010101" charset="-122"/>
                <a:cs typeface="Arial" panose="020B0604020202020204" pitchFamily="34" charset="0"/>
              </a:rPr>
              <a:t>前端</a:t>
            </a:r>
            <a:r>
              <a:rPr lang="en-US" altLang="zh-CN" sz="3000">
                <a:latin typeface="华文中宋" panose="02010600040101010101" charset="-122"/>
                <a:cs typeface="Arial" panose="020B0604020202020204" pitchFamily="34" charset="0"/>
              </a:rPr>
              <a:t>——</a:t>
            </a:r>
            <a:r>
              <a:rPr lang="zh-CN" altLang="en-US" sz="3000">
                <a:latin typeface="华文中宋" panose="02010600040101010101" charset="-122"/>
                <a:cs typeface="Arial" panose="020B0604020202020204" pitchFamily="34" charset="0"/>
              </a:rPr>
              <a:t>数据</a:t>
            </a:r>
            <a:r>
              <a:rPr lang="zh-CN" altLang="en-US" sz="3000">
                <a:latin typeface="华文中宋" panose="02010600040101010101" charset="-122"/>
                <a:cs typeface="Arial" panose="020B0604020202020204" pitchFamily="34" charset="0"/>
              </a:rPr>
              <a:t>看板</a:t>
            </a:r>
            <a:endParaRPr lang="zh-CN" altLang="en-US" sz="3000">
              <a:latin typeface="华文中宋" panose="02010600040101010101" charset="-122"/>
              <a:cs typeface="Arial" panose="020B0604020202020204" pitchFamily="34" charset="0"/>
            </a:endParaRPr>
          </a:p>
        </p:txBody>
      </p:sp>
      <p:sp>
        <p:nvSpPr>
          <p:cNvPr id="101" name="文本框 100"/>
          <p:cNvSpPr txBox="1"/>
          <p:nvPr/>
        </p:nvSpPr>
        <p:spPr>
          <a:xfrm>
            <a:off x="722630" y="2718435"/>
            <a:ext cx="5659755" cy="11296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>
                <a:solidFill>
                  <a:srgbClr val="24292F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放射性物质平均浓度变化</a:t>
            </a:r>
            <a:r>
              <a:rPr lang="zh-CN" altLang="en-US">
                <a:solidFill>
                  <a:srgbClr val="24292F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统计</a:t>
            </a:r>
            <a:endParaRPr lang="zh-CN" altLang="en-US">
              <a:solidFill>
                <a:srgbClr val="24292F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pPr indent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>
                <a:solidFill>
                  <a:srgbClr val="24292F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生物放射性</a:t>
            </a:r>
            <a:r>
              <a:rPr lang="zh-CN" altLang="en-US">
                <a:solidFill>
                  <a:srgbClr val="24292F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统计</a:t>
            </a:r>
            <a:endParaRPr lang="zh-CN" altLang="en-US">
              <a:solidFill>
                <a:srgbClr val="24292F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pPr indent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>
                <a:solidFill>
                  <a:srgbClr val="24292F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通知消息</a:t>
            </a:r>
            <a:r>
              <a:rPr lang="zh-CN" altLang="en-US">
                <a:solidFill>
                  <a:srgbClr val="24292F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展示</a:t>
            </a:r>
            <a:endParaRPr lang="zh-CN" altLang="en-US">
              <a:solidFill>
                <a:srgbClr val="24292F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3700" y="942975"/>
            <a:ext cx="5243830" cy="307784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3700" y="3963670"/>
            <a:ext cx="5243830" cy="250317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PLACING_PICTURE_USER_VIEWPORT" val="{&quot;height&quot;:10800,&quot;width&quot;:19200}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*i*1"/>
  <p:tag name="KSO_WM_UNIT_LAYERLEVEL" val="1"/>
  <p:tag name="KSO_WM_TAG_VERSION" val="3.0"/>
  <p:tag name="KSO_WM_BEAUTIFY_FLAG" val="#wm#"/>
</p:tagLst>
</file>

<file path=ppt/tags/tag10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2*f*1"/>
  <p:tag name="KSO_WM_UNIT_LAYERLEVEL" val="1"/>
  <p:tag name="KSO_WM_TAG_VERSION" val="3.0"/>
  <p:tag name="KSO_WM_BEAUTIFY_FLAG" val="#wm#"/>
  <p:tag name="KSO_WM_UNIT_TEXT_FILL_FORE_SCHEMECOLOR_INDEX_BRIGHTNESS" val="0.25"/>
  <p:tag name="KSO_WM_UNIT_TEXT_FILL_FORE_SCHEMECOLOR_INDEX" val="13"/>
  <p:tag name="KSO_WM_UNIT_TEXT_FILL_TYPE" val="1"/>
  <p:tag name="KSO_WM_UNIT_PRESET_TEXT" val="单击此处编辑母版文本样式&#10;第二级&#10;第三级&#10;第四级&#10;第五级"/>
  <p:tag name="PA" val="v5.2.11"/>
</p:tagLst>
</file>

<file path=ppt/tags/tag1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添加文档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2*a*1"/>
  <p:tag name="KSO_WM_UNIT_LAYERLEVEL" val="1"/>
  <p:tag name="KSO_WM_TAG_VERSION" val="3.0"/>
  <p:tag name="KSO_WM_BEAUTIFY_FLAG" val="#wm#"/>
  <p:tag name="KSO_WM_UNIT_CONTENT_GROUP_TYPE" val="titlestyle"/>
  <p:tag name="PA" val="v5.2.11"/>
</p:tagLst>
</file>

<file path=ppt/tags/tag1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2*i*2"/>
  <p:tag name="KSO_WM_UNIT_LAYERLEVEL" val="1"/>
  <p:tag name="KSO_WM_TAG_VERSION" val="3.0"/>
  <p:tag name="KSO_WM_BEAUTIFY_FLAG" val="#wm#"/>
  <p:tag name="KSO_WM_UNIT_CONTENT_GROUP_TYPE" val="titlestyle"/>
  <p:tag name="PA" val="v5.2.11"/>
</p:tagLst>
</file>

<file path=ppt/tags/tag1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1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1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48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1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3*i*1"/>
  <p:tag name="KSO_WM_UNIT_LAYERLEVEL" val="1"/>
  <p:tag name="KSO_WM_TAG_VERSION" val="3.0"/>
  <p:tag name="KSO_WM_BEAUTIFY_FLAG" val="#wm#"/>
</p:tagLst>
</file>

<file path=ppt/tags/tag1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ISCONTENTSTITLE" val="0"/>
  <p:tag name="KSO_WM_UNIT_ISNUMDGMTITLE" val="0"/>
  <p:tag name="KSO_WM_UNIT_PRESET_TEXT" val="Contents"/>
  <p:tag name="KSO_WM_UNIT_NOCLEAR" val="0"/>
  <p:tag name="KSO_WM_UNIT_VALUE" val="17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_3*b*1"/>
  <p:tag name="KSO_WM_UNIT_LAYERLEVEL" val="1"/>
  <p:tag name="KSO_WM_TAG_VERSION" val="3.0"/>
  <p:tag name="KSO_WM_BEAUTIFY_FLAG" val="#wm#"/>
  <p:tag name="KSO_WM_UNIT_TEXT_FILL_FORE_SCHEMECOLOR_INDEX_BRIGHTNESS" val="0.25"/>
  <p:tag name="KSO_WM_UNIT_TEXT_FILL_FORE_SCHEMECOLOR_INDEX" val="13"/>
  <p:tag name="KSO_WM_UNIT_TEXT_FILL_TYPE" val="1"/>
</p:tagLst>
</file>

<file path=ppt/tags/tag1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ISCONTENTSTITLE" val="1"/>
  <p:tag name="KSO_WM_UNIT_ISNUMDGMTITLE" val="0"/>
  <p:tag name="KSO_WM_UNIT_PRESET_TEXT" val="目录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3*a*1"/>
  <p:tag name="KSO_WM_UNIT_LAYERLEVEL" val="1"/>
  <p:tag name="KSO_WM_TAG_VERSION" val="3.0"/>
  <p:tag name="KSO_WM_BEAUTIFY_FLAG" val="#wm#"/>
</p:tagLst>
</file>

<file path=ppt/tags/tag1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LINE_FORE_SCHEMECOLOR_INDEX_BRIGHTNESS" val="0"/>
  <p:tag name="KSO_WM_UNIT_LINE_FORE_SCHEMECOLOR_INDEX" val="14"/>
  <p:tag name="KSO_WM_UNIT_LINE_FILL_TYPE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*i*2"/>
  <p:tag name="KSO_WM_UNIT_LAYERLEVEL" val="1"/>
  <p:tag name="KSO_WM_TAG_VERSION" val="3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2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2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2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2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21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0230_1*a*1"/>
  <p:tag name="KSO_WM_TEMPLATE_CATEGORY" val="custom"/>
  <p:tag name="KSO_WM_TEMPLATE_INDEX" val="20230230"/>
  <p:tag name="KSO_WM_UNIT_LAYERLEVEL" val="1"/>
  <p:tag name="KSO_WM_TAG_VERSION" val="3.0"/>
  <p:tag name="KSO_WM_BEAUTIFY_FLAG" val="#wm#"/>
  <p:tag name="KSO_WM_UNIT_CONTENT_GROUP_TYPE" val="contentchip"/>
  <p:tag name="KSO_WM_UNIT_PRESET_TEXT" val="单击添加文档标题"/>
</p:tagLst>
</file>

<file path=ppt/tags/tag212.xml><?xml version="1.0" encoding="utf-8"?>
<p:tagLst xmlns:p="http://schemas.openxmlformats.org/presentationml/2006/main">
  <p:tag name="KSO_WM_UNIT_NOCLEAR" val="0"/>
  <p:tag name="KSO_WM_UNIT_VALUE" val="48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30230_1*b*1"/>
  <p:tag name="KSO_WM_TEMPLATE_CATEGORY" val="custom"/>
  <p:tag name="KSO_WM_TEMPLATE_INDEX" val="20230230"/>
  <p:tag name="KSO_WM_UNIT_LAYERLEVEL" val="1"/>
  <p:tag name="KSO_WM_TAG_VERSION" val="3.0"/>
  <p:tag name="KSO_WM_BEAUTIFY_FLAG" val=""/>
  <p:tag name="KSO_WM_UNIT_ISCONTENTSTITLE" val="0"/>
  <p:tag name="KSO_WM_UNIT_ISNUMDGMTITLE" val="0"/>
  <p:tag name="KSO_WM_UNIT_TEXT_FILL_FORE_SCHEMECOLOR_INDEX_BRIGHTNESS" val="-0.25"/>
  <p:tag name="KSO_WM_UNIT_TEXT_FILL_FORE_SCHEMECOLOR_INDEX" val="14"/>
  <p:tag name="KSO_WM_UNIT_TEXT_FILL_TYPE" val="1"/>
  <p:tag name="KSO_WM_UNIT_CONTENT_GROUP_TYPE" val="contentchip"/>
  <p:tag name="KSO_WM_UNIT_PRESET_TEXT" val="Simple &amp; Creative"/>
</p:tagLst>
</file>

<file path=ppt/tags/tag213.xml><?xml version="1.0" encoding="utf-8"?>
<p:tagLst xmlns:p="http://schemas.openxmlformats.org/presentationml/2006/main">
  <p:tag name="KSO_WM_SLIDE_ID" val="custom20230230_1"/>
  <p:tag name="KSO_WM_TEMPLATE_SUBCATEGORY" val="29"/>
  <p:tag name="KSO_WM_TEMPLATE_MASTER_TYPE" val="0"/>
  <p:tag name="KSO_WM_TEMPLATE_COLOR_TYPE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30230"/>
  <p:tag name="KSO_WM_SLIDE_LAYOUT" val="a_b_f"/>
  <p:tag name="KSO_WM_SLIDE_LAYOUT_CNT" val="1_1_1"/>
  <p:tag name="KSO_WM_TEMPLATE_THUMBS_INDEX" val="1、11"/>
  <p:tag name="KSO_WM_SLIDE_CONTENT_AREA" val="{&quot;left&quot;:&quot;46.45&quot;,&quot;top&quot;:&quot;101.75&quot;,&quot;width&quot;:&quot;613.6&quot;,&quot;height&quot;:&quot;315.15&quot;}"/>
</p:tagLst>
</file>

<file path=ppt/tags/tag214.xml><?xml version="1.0" encoding="utf-8"?>
<p:tagLst xmlns:p="http://schemas.openxmlformats.org/presentationml/2006/main">
  <p:tag name="KSO_WM_UNIT_NOCLEAR" val="0"/>
  <p:tag name="KSO_WM_UNIT_VALUE" val="48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30230_1*b*1"/>
  <p:tag name="KSO_WM_TEMPLATE_CATEGORY" val="custom"/>
  <p:tag name="KSO_WM_TEMPLATE_INDEX" val="20230230"/>
  <p:tag name="KSO_WM_UNIT_LAYERLEVEL" val="1"/>
  <p:tag name="KSO_WM_TAG_VERSION" val="3.0"/>
  <p:tag name="KSO_WM_BEAUTIFY_FLAG" val=""/>
  <p:tag name="KSO_WM_UNIT_ISCONTENTSTITLE" val="0"/>
  <p:tag name="KSO_WM_UNIT_ISNUMDGMTITLE" val="0"/>
  <p:tag name="KSO_WM_UNIT_TEXT_FILL_FORE_SCHEMECOLOR_INDEX_BRIGHTNESS" val="-0.25"/>
  <p:tag name="KSO_WM_UNIT_TEXT_FILL_FORE_SCHEMECOLOR_INDEX" val="14"/>
  <p:tag name="KSO_WM_UNIT_TEXT_FILL_TYPE" val="1"/>
  <p:tag name="KSO_WM_UNIT_CONTENT_GROUP_TYPE" val="contentchip"/>
  <p:tag name="KSO_WM_UNIT_PRESET_TEXT" val="Simple &amp; Creative"/>
</p:tagLst>
</file>

<file path=ppt/tags/tag215.xml><?xml version="1.0" encoding="utf-8"?>
<p:tagLst xmlns:p="http://schemas.openxmlformats.org/presentationml/2006/main">
  <p:tag name="KSO_WM_DIAGRAM_VIRTUALLY_FRAME" val="{&quot;height&quot;:299,&quot;left&quot;:56.9,&quot;top&quot;:166.15,&quot;width&quot;:814.4}"/>
</p:tagLst>
</file>

<file path=ppt/tags/tag216.xml><?xml version="1.0" encoding="utf-8"?>
<p:tagLst xmlns:p="http://schemas.openxmlformats.org/presentationml/2006/main">
  <p:tag name="KSO_WM_DIAGRAM_VIRTUALLY_FRAME" val="{&quot;height&quot;:299,&quot;left&quot;:56.9,&quot;top&quot;:166.15,&quot;width&quot;:814.4}"/>
</p:tagLst>
</file>

<file path=ppt/tags/tag217.xml><?xml version="1.0" encoding="utf-8"?>
<p:tagLst xmlns:p="http://schemas.openxmlformats.org/presentationml/2006/main">
  <p:tag name="KSO_WM_DIAGRAM_VIRTUALLY_FRAME" val="{&quot;height&quot;:299,&quot;left&quot;:56.9,&quot;top&quot;:166.15,&quot;width&quot;:814.4}"/>
</p:tagLst>
</file>

<file path=ppt/tags/tag218.xml><?xml version="1.0" encoding="utf-8"?>
<p:tagLst xmlns:p="http://schemas.openxmlformats.org/presentationml/2006/main">
  <p:tag name="KSO_WM_DIAGRAM_VIRTUALLY_FRAME" val="{&quot;height&quot;:299,&quot;left&quot;:56.9,&quot;top&quot;:166.15,&quot;width&quot;:814.4}"/>
</p:tagLst>
</file>

<file path=ppt/tags/tag219.xml><?xml version="1.0" encoding="utf-8"?>
<p:tagLst xmlns:p="http://schemas.openxmlformats.org/presentationml/2006/main">
  <p:tag name="KSO_WM_DIAGRAM_VIRTUALLY_FRAME" val="{&quot;height&quot;:299,&quot;left&quot;:56.9,&quot;top&quot;:166.15,&quot;width&quot;:814.4}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4*i*1"/>
  <p:tag name="KSO_WM_UNIT_LAYERLEVEL" val="1"/>
  <p:tag name="KSO_WM_TAG_VERSION" val="3.0"/>
  <p:tag name="KSO_WM_BEAUTIFY_FLAG" val="#wm#"/>
</p:tagLst>
</file>

<file path=ppt/tags/tag220.xml><?xml version="1.0" encoding="utf-8"?>
<p:tagLst xmlns:p="http://schemas.openxmlformats.org/presentationml/2006/main">
  <p:tag name="KSO_WM_DIAGRAM_VIRTUALLY_FRAME" val="{&quot;height&quot;:299,&quot;left&quot;:56.9,&quot;top&quot;:166.15,&quot;width&quot;:814.4}"/>
</p:tagLst>
</file>

<file path=ppt/tags/tag221.xml><?xml version="1.0" encoding="utf-8"?>
<p:tagLst xmlns:p="http://schemas.openxmlformats.org/presentationml/2006/main">
  <p:tag name="KSO_WM_SLIDE_ID" val="custom20230230_1"/>
  <p:tag name="KSO_WM_TEMPLATE_SUBCATEGORY" val="29"/>
  <p:tag name="KSO_WM_TEMPLATE_MASTER_TYPE" val="0"/>
  <p:tag name="KSO_WM_TEMPLATE_COLOR_TYPE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30230"/>
  <p:tag name="KSO_WM_SLIDE_LAYOUT" val="a_b_f"/>
  <p:tag name="KSO_WM_SLIDE_LAYOUT_CNT" val="1_1_1"/>
  <p:tag name="KSO_WM_TEMPLATE_THUMBS_INDEX" val="1、11"/>
  <p:tag name="KSO_WM_SLIDE_CONTENT_AREA" val="{&quot;left&quot;:&quot;46.45&quot;,&quot;top&quot;:&quot;101.75&quot;,&quot;width&quot;:&quot;613.6&quot;,&quot;height&quot;:&quot;315.15&quot;}"/>
</p:tagLst>
</file>

<file path=ppt/tags/tag222.xml><?xml version="1.0" encoding="utf-8"?>
<p:tagLst xmlns:p="http://schemas.openxmlformats.org/presentationml/2006/main">
  <p:tag name="KSO_WM_UNIT_NOCLEAR" val="0"/>
  <p:tag name="KSO_WM_UNIT_VALUE" val="48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30230_1*b*1"/>
  <p:tag name="KSO_WM_TEMPLATE_CATEGORY" val="custom"/>
  <p:tag name="KSO_WM_TEMPLATE_INDEX" val="20230230"/>
  <p:tag name="KSO_WM_UNIT_LAYERLEVEL" val="1"/>
  <p:tag name="KSO_WM_TAG_VERSION" val="3.0"/>
  <p:tag name="KSO_WM_BEAUTIFY_FLAG" val=""/>
  <p:tag name="KSO_WM_UNIT_ISCONTENTSTITLE" val="0"/>
  <p:tag name="KSO_WM_UNIT_ISNUMDGMTITLE" val="0"/>
  <p:tag name="KSO_WM_UNIT_TEXT_FILL_FORE_SCHEMECOLOR_INDEX_BRIGHTNESS" val="-0.25"/>
  <p:tag name="KSO_WM_UNIT_TEXT_FILL_FORE_SCHEMECOLOR_INDEX" val="14"/>
  <p:tag name="KSO_WM_UNIT_TEXT_FILL_TYPE" val="1"/>
  <p:tag name="KSO_WM_UNIT_CONTENT_GROUP_TYPE" val="contentchip"/>
  <p:tag name="KSO_WM_UNIT_PRESET_TEXT" val="Simple &amp; Creative"/>
</p:tagLst>
</file>

<file path=ppt/tags/tag223.xml><?xml version="1.0" encoding="utf-8"?>
<p:tagLst xmlns:p="http://schemas.openxmlformats.org/presentationml/2006/main">
  <p:tag name="KSO_WM_SLIDE_ID" val="custom20230230_1"/>
  <p:tag name="KSO_WM_TEMPLATE_SUBCATEGORY" val="29"/>
  <p:tag name="KSO_WM_TEMPLATE_MASTER_TYPE" val="0"/>
  <p:tag name="KSO_WM_TEMPLATE_COLOR_TYPE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30230"/>
  <p:tag name="KSO_WM_SLIDE_LAYOUT" val="a_b_f"/>
  <p:tag name="KSO_WM_SLIDE_LAYOUT_CNT" val="1_1_1"/>
  <p:tag name="KSO_WM_TEMPLATE_THUMBS_INDEX" val="1、11"/>
  <p:tag name="KSO_WM_SLIDE_CONTENT_AREA" val="{&quot;left&quot;:&quot;46.45&quot;,&quot;top&quot;:&quot;101.75&quot;,&quot;width&quot;:&quot;613.6&quot;,&quot;height&quot;:&quot;315.15&quot;}"/>
</p:tagLst>
</file>

<file path=ppt/tags/tag224.xml><?xml version="1.0" encoding="utf-8"?>
<p:tagLst xmlns:p="http://schemas.openxmlformats.org/presentationml/2006/main">
  <p:tag name="KSO_WM_UNIT_NOCLEAR" val="0"/>
  <p:tag name="KSO_WM_UNIT_VALUE" val="48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30230_1*b*1"/>
  <p:tag name="KSO_WM_TEMPLATE_CATEGORY" val="custom"/>
  <p:tag name="KSO_WM_TEMPLATE_INDEX" val="20230230"/>
  <p:tag name="KSO_WM_UNIT_LAYERLEVEL" val="1"/>
  <p:tag name="KSO_WM_TAG_VERSION" val="3.0"/>
  <p:tag name="KSO_WM_BEAUTIFY_FLAG" val=""/>
  <p:tag name="KSO_WM_UNIT_ISCONTENTSTITLE" val="0"/>
  <p:tag name="KSO_WM_UNIT_ISNUMDGMTITLE" val="0"/>
  <p:tag name="KSO_WM_UNIT_TEXT_FILL_FORE_SCHEMECOLOR_INDEX_BRIGHTNESS" val="-0.25"/>
  <p:tag name="KSO_WM_UNIT_TEXT_FILL_FORE_SCHEMECOLOR_INDEX" val="14"/>
  <p:tag name="KSO_WM_UNIT_TEXT_FILL_TYPE" val="1"/>
  <p:tag name="KSO_WM_UNIT_CONTENT_GROUP_TYPE" val="contentchip"/>
  <p:tag name="KSO_WM_UNIT_PRESET_TEXT" val="Simple &amp; Creative"/>
</p:tagLst>
</file>

<file path=ppt/tags/tag225.xml><?xml version="1.0" encoding="utf-8"?>
<p:tagLst xmlns:p="http://schemas.openxmlformats.org/presentationml/2006/main">
  <p:tag name="KSO_WM_SLIDE_ID" val="custom20230230_1"/>
  <p:tag name="KSO_WM_TEMPLATE_SUBCATEGORY" val="29"/>
  <p:tag name="KSO_WM_TEMPLATE_MASTER_TYPE" val="0"/>
  <p:tag name="KSO_WM_TEMPLATE_COLOR_TYPE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30230"/>
  <p:tag name="KSO_WM_SLIDE_LAYOUT" val="a_b_f"/>
  <p:tag name="KSO_WM_SLIDE_LAYOUT_CNT" val="1_1_1"/>
  <p:tag name="KSO_WM_TEMPLATE_THUMBS_INDEX" val="1、11"/>
  <p:tag name="KSO_WM_SLIDE_CONTENT_AREA" val="{&quot;left&quot;:&quot;46.45&quot;,&quot;top&quot;:&quot;101.75&quot;,&quot;width&quot;:&quot;613.6&quot;,&quot;height&quot;:&quot;315.15&quot;}"/>
</p:tagLst>
</file>

<file path=ppt/tags/tag226.xml><?xml version="1.0" encoding="utf-8"?>
<p:tagLst xmlns:p="http://schemas.openxmlformats.org/presentationml/2006/main">
  <p:tag name="KSO_WM_UNIT_NOCLEAR" val="0"/>
  <p:tag name="KSO_WM_UNIT_VALUE" val="48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30230_1*b*1"/>
  <p:tag name="KSO_WM_TEMPLATE_CATEGORY" val="custom"/>
  <p:tag name="KSO_WM_TEMPLATE_INDEX" val="20230230"/>
  <p:tag name="KSO_WM_UNIT_LAYERLEVEL" val="1"/>
  <p:tag name="KSO_WM_TAG_VERSION" val="3.0"/>
  <p:tag name="KSO_WM_BEAUTIFY_FLAG" val=""/>
  <p:tag name="KSO_WM_UNIT_ISCONTENTSTITLE" val="0"/>
  <p:tag name="KSO_WM_UNIT_ISNUMDGMTITLE" val="0"/>
  <p:tag name="KSO_WM_UNIT_TEXT_FILL_FORE_SCHEMECOLOR_INDEX_BRIGHTNESS" val="-0.25"/>
  <p:tag name="KSO_WM_UNIT_TEXT_FILL_FORE_SCHEMECOLOR_INDEX" val="14"/>
  <p:tag name="KSO_WM_UNIT_TEXT_FILL_TYPE" val="1"/>
  <p:tag name="KSO_WM_UNIT_CONTENT_GROUP_TYPE" val="contentchip"/>
  <p:tag name="KSO_WM_UNIT_PRESET_TEXT" val="Simple &amp; Creative"/>
</p:tagLst>
</file>

<file path=ppt/tags/tag227.xml><?xml version="1.0" encoding="utf-8"?>
<p:tagLst xmlns:p="http://schemas.openxmlformats.org/presentationml/2006/main">
  <p:tag name="KSO_WM_SLIDE_ID" val="custom20230230_1"/>
  <p:tag name="KSO_WM_TEMPLATE_SUBCATEGORY" val="29"/>
  <p:tag name="KSO_WM_TEMPLATE_MASTER_TYPE" val="0"/>
  <p:tag name="KSO_WM_TEMPLATE_COLOR_TYPE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30230"/>
  <p:tag name="KSO_WM_SLIDE_LAYOUT" val="a_b_f"/>
  <p:tag name="KSO_WM_SLIDE_LAYOUT_CNT" val="1_1_1"/>
  <p:tag name="KSO_WM_TEMPLATE_THUMBS_INDEX" val="1、11"/>
  <p:tag name="KSO_WM_SLIDE_CONTENT_AREA" val="{&quot;left&quot;:&quot;46.45&quot;,&quot;top&quot;:&quot;101.75&quot;,&quot;width&quot;:&quot;613.6&quot;,&quot;height&quot;:&quot;315.15&quot;}"/>
</p:tagLst>
</file>

<file path=ppt/tags/tag228.xml><?xml version="1.0" encoding="utf-8"?>
<p:tagLst xmlns:p="http://schemas.openxmlformats.org/presentationml/2006/main">
  <p:tag name="KSO_WM_UNIT_NOCLEAR" val="0"/>
  <p:tag name="KSO_WM_UNIT_VALUE" val="48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30230_1*b*1"/>
  <p:tag name="KSO_WM_TEMPLATE_CATEGORY" val="custom"/>
  <p:tag name="KSO_WM_TEMPLATE_INDEX" val="20230230"/>
  <p:tag name="KSO_WM_UNIT_LAYERLEVEL" val="1"/>
  <p:tag name="KSO_WM_TAG_VERSION" val="3.0"/>
  <p:tag name="KSO_WM_BEAUTIFY_FLAG" val=""/>
  <p:tag name="KSO_WM_UNIT_ISCONTENTSTITLE" val="0"/>
  <p:tag name="KSO_WM_UNIT_ISNUMDGMTITLE" val="0"/>
  <p:tag name="KSO_WM_UNIT_TEXT_FILL_FORE_SCHEMECOLOR_INDEX_BRIGHTNESS" val="-0.25"/>
  <p:tag name="KSO_WM_UNIT_TEXT_FILL_FORE_SCHEMECOLOR_INDEX" val="14"/>
  <p:tag name="KSO_WM_UNIT_TEXT_FILL_TYPE" val="1"/>
  <p:tag name="KSO_WM_UNIT_CONTENT_GROUP_TYPE" val="contentchip"/>
  <p:tag name="KSO_WM_UNIT_PRESET_TEXT" val="Simple &amp; Creative"/>
</p:tagLst>
</file>

<file path=ppt/tags/tag229.xml><?xml version="1.0" encoding="utf-8"?>
<p:tagLst xmlns:p="http://schemas.openxmlformats.org/presentationml/2006/main">
  <p:tag name="TABLE_ENDDRAG_ORIGIN_RECT" val="359*312"/>
  <p:tag name="TABLE_ENDDRAG_RECT" val="275*119*359*312"/>
</p:tagLst>
</file>

<file path=ppt/tags/tag23.xml><?xml version="1.0" encoding="utf-8"?>
<p:tagLst xmlns:p="http://schemas.openxmlformats.org/presentationml/2006/main">
  <p:tag name="KSO_WM_UNIT_LINE_FORE_SCHEMECOLOR_INDEX_BRIGHTNESS" val="0"/>
  <p:tag name="KSO_WM_UNIT_LINE_FORE_SCHEMECOLOR_INDEX" val="14"/>
  <p:tag name="KSO_WM_UNIT_LINE_FILL_TYPE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4*i*2"/>
  <p:tag name="KSO_WM_UNIT_LAYERLEVEL" val="1"/>
  <p:tag name="KSO_WM_TAG_VERSION" val="3.0"/>
  <p:tag name="KSO_WM_BEAUTIFY_FLAG" val="#wm#"/>
  <p:tag name="KSO_WM_UNIT_CONTENT_GROUP_TYPE" val="contentchip"/>
</p:tagLst>
</file>

<file path=ppt/tags/tag230.xml><?xml version="1.0" encoding="utf-8"?>
<p:tagLst xmlns:p="http://schemas.openxmlformats.org/presentationml/2006/main">
  <p:tag name="KSO_WM_SLIDE_ID" val="custom20230230_1"/>
  <p:tag name="KSO_WM_TEMPLATE_SUBCATEGORY" val="29"/>
  <p:tag name="KSO_WM_TEMPLATE_MASTER_TYPE" val="0"/>
  <p:tag name="KSO_WM_TEMPLATE_COLOR_TYPE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30230"/>
  <p:tag name="KSO_WM_SLIDE_LAYOUT" val="a_b_f"/>
  <p:tag name="KSO_WM_SLIDE_LAYOUT_CNT" val="1_1_1"/>
  <p:tag name="KSO_WM_TEMPLATE_THUMBS_INDEX" val="1、11"/>
  <p:tag name="KSO_WM_SLIDE_CONTENT_AREA" val="{&quot;left&quot;:&quot;46.45&quot;,&quot;top&quot;:&quot;101.75&quot;,&quot;width&quot;:&quot;613.6&quot;,&quot;height&quot;:&quot;315.15&quot;}"/>
</p:tagLst>
</file>

<file path=ppt/tags/tag231.xml><?xml version="1.0" encoding="utf-8"?>
<p:tagLst xmlns:p="http://schemas.openxmlformats.org/presentationml/2006/main">
  <p:tag name="KSO_WM_UNIT_NOCLEAR" val="0"/>
  <p:tag name="KSO_WM_UNIT_VALUE" val="48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30230_1*b*1"/>
  <p:tag name="KSO_WM_TEMPLATE_CATEGORY" val="custom"/>
  <p:tag name="KSO_WM_TEMPLATE_INDEX" val="20230230"/>
  <p:tag name="KSO_WM_UNIT_LAYERLEVEL" val="1"/>
  <p:tag name="KSO_WM_TAG_VERSION" val="3.0"/>
  <p:tag name="KSO_WM_BEAUTIFY_FLAG" val=""/>
  <p:tag name="KSO_WM_UNIT_ISCONTENTSTITLE" val="0"/>
  <p:tag name="KSO_WM_UNIT_ISNUMDGMTITLE" val="0"/>
  <p:tag name="KSO_WM_UNIT_TEXT_FILL_FORE_SCHEMECOLOR_INDEX_BRIGHTNESS" val="-0.25"/>
  <p:tag name="KSO_WM_UNIT_TEXT_FILL_FORE_SCHEMECOLOR_INDEX" val="14"/>
  <p:tag name="KSO_WM_UNIT_TEXT_FILL_TYPE" val="1"/>
  <p:tag name="KSO_WM_UNIT_CONTENT_GROUP_TYPE" val="contentchip"/>
  <p:tag name="KSO_WM_UNIT_PRESET_TEXT" val="Simple &amp; Creative"/>
</p:tagLst>
</file>

<file path=ppt/tags/tag232.xml><?xml version="1.0" encoding="utf-8"?>
<p:tagLst xmlns:p="http://schemas.openxmlformats.org/presentationml/2006/main">
  <p:tag name="KSO_WM_SLIDE_ID" val="custom20230230_1"/>
  <p:tag name="KSO_WM_TEMPLATE_SUBCATEGORY" val="29"/>
  <p:tag name="KSO_WM_TEMPLATE_MASTER_TYPE" val="0"/>
  <p:tag name="KSO_WM_TEMPLATE_COLOR_TYPE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30230"/>
  <p:tag name="KSO_WM_SLIDE_LAYOUT" val="a_b_f"/>
  <p:tag name="KSO_WM_SLIDE_LAYOUT_CNT" val="1_1_1"/>
  <p:tag name="KSO_WM_TEMPLATE_THUMBS_INDEX" val="1、11"/>
  <p:tag name="KSO_WM_SLIDE_CONTENT_AREA" val="{&quot;left&quot;:&quot;46.45&quot;,&quot;top&quot;:&quot;101.75&quot;,&quot;width&quot;:&quot;613.6&quot;,&quot;height&quot;:&quot;315.15&quot;}"/>
</p:tagLst>
</file>

<file path=ppt/tags/tag233.xml><?xml version="1.0" encoding="utf-8"?>
<p:tagLst xmlns:p="http://schemas.openxmlformats.org/presentationml/2006/main">
  <p:tag name="KSO_WM_UNIT_NOCLEAR" val="0"/>
  <p:tag name="KSO_WM_UNIT_VALUE" val="48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30230_1*b*1"/>
  <p:tag name="KSO_WM_TEMPLATE_CATEGORY" val="custom"/>
  <p:tag name="KSO_WM_TEMPLATE_INDEX" val="20230230"/>
  <p:tag name="KSO_WM_UNIT_LAYERLEVEL" val="1"/>
  <p:tag name="KSO_WM_TAG_VERSION" val="3.0"/>
  <p:tag name="KSO_WM_BEAUTIFY_FLAG" val=""/>
  <p:tag name="KSO_WM_UNIT_ISCONTENTSTITLE" val="0"/>
  <p:tag name="KSO_WM_UNIT_ISNUMDGMTITLE" val="0"/>
  <p:tag name="KSO_WM_UNIT_TEXT_FILL_FORE_SCHEMECOLOR_INDEX_BRIGHTNESS" val="-0.25"/>
  <p:tag name="KSO_WM_UNIT_TEXT_FILL_FORE_SCHEMECOLOR_INDEX" val="14"/>
  <p:tag name="KSO_WM_UNIT_TEXT_FILL_TYPE" val="1"/>
  <p:tag name="KSO_WM_UNIT_CONTENT_GROUP_TYPE" val="contentchip"/>
  <p:tag name="KSO_WM_UNIT_PRESET_TEXT" val="Simple &amp; Creative"/>
</p:tagLst>
</file>

<file path=ppt/tags/tag234.xml><?xml version="1.0" encoding="utf-8"?>
<p:tagLst xmlns:p="http://schemas.openxmlformats.org/presentationml/2006/main">
  <p:tag name="KSO_WM_SLIDE_ID" val="custom20230230_1"/>
  <p:tag name="KSO_WM_TEMPLATE_SUBCATEGORY" val="29"/>
  <p:tag name="KSO_WM_TEMPLATE_MASTER_TYPE" val="0"/>
  <p:tag name="KSO_WM_TEMPLATE_COLOR_TYPE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30230"/>
  <p:tag name="KSO_WM_SLIDE_LAYOUT" val="a_b_f"/>
  <p:tag name="KSO_WM_SLIDE_LAYOUT_CNT" val="1_1_1"/>
  <p:tag name="KSO_WM_TEMPLATE_THUMBS_INDEX" val="1、11"/>
  <p:tag name="KSO_WM_SLIDE_CONTENT_AREA" val="{&quot;left&quot;:&quot;46.45&quot;,&quot;top&quot;:&quot;101.75&quot;,&quot;width&quot;:&quot;613.6&quot;,&quot;height&quot;:&quot;315.15&quot;}"/>
</p:tagLst>
</file>

<file path=ppt/tags/tag235.xml><?xml version="1.0" encoding="utf-8"?>
<p:tagLst xmlns:p="http://schemas.openxmlformats.org/presentationml/2006/main">
  <p:tag name="KSO_WM_UNIT_NOCLEAR" val="0"/>
  <p:tag name="KSO_WM_UNIT_VALUE" val="48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30230_1*b*1"/>
  <p:tag name="KSO_WM_TEMPLATE_CATEGORY" val="custom"/>
  <p:tag name="KSO_WM_TEMPLATE_INDEX" val="20230230"/>
  <p:tag name="KSO_WM_UNIT_LAYERLEVEL" val="1"/>
  <p:tag name="KSO_WM_TAG_VERSION" val="3.0"/>
  <p:tag name="KSO_WM_BEAUTIFY_FLAG" val=""/>
  <p:tag name="KSO_WM_UNIT_ISCONTENTSTITLE" val="0"/>
  <p:tag name="KSO_WM_UNIT_ISNUMDGMTITLE" val="0"/>
  <p:tag name="KSO_WM_UNIT_TEXT_FILL_FORE_SCHEMECOLOR_INDEX_BRIGHTNESS" val="-0.25"/>
  <p:tag name="KSO_WM_UNIT_TEXT_FILL_FORE_SCHEMECOLOR_INDEX" val="14"/>
  <p:tag name="KSO_WM_UNIT_TEXT_FILL_TYPE" val="1"/>
  <p:tag name="KSO_WM_UNIT_CONTENT_GROUP_TYPE" val="contentchip"/>
  <p:tag name="KSO_WM_UNIT_PRESET_TEXT" val="Simple &amp; Creative"/>
</p:tagLst>
</file>

<file path=ppt/tags/tag236.xml><?xml version="1.0" encoding="utf-8"?>
<p:tagLst xmlns:p="http://schemas.openxmlformats.org/presentationml/2006/main">
  <p:tag name="KSO_WM_SLIDE_ID" val="custom20230230_1"/>
  <p:tag name="KSO_WM_TEMPLATE_SUBCATEGORY" val="29"/>
  <p:tag name="KSO_WM_TEMPLATE_MASTER_TYPE" val="0"/>
  <p:tag name="KSO_WM_TEMPLATE_COLOR_TYPE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30230"/>
  <p:tag name="KSO_WM_SLIDE_LAYOUT" val="a_b_f"/>
  <p:tag name="KSO_WM_SLIDE_LAYOUT_CNT" val="1_1_1"/>
  <p:tag name="KSO_WM_TEMPLATE_THUMBS_INDEX" val="1、11"/>
  <p:tag name="KSO_WM_SLIDE_CONTENT_AREA" val="{&quot;left&quot;:&quot;46.45&quot;,&quot;top&quot;:&quot;101.75&quot;,&quot;width&quot;:&quot;613.6&quot;,&quot;height&quot;:&quot;315.15&quot;}"/>
</p:tagLst>
</file>

<file path=ppt/tags/tag237.xml><?xml version="1.0" encoding="utf-8"?>
<p:tagLst xmlns:p="http://schemas.openxmlformats.org/presentationml/2006/main">
  <p:tag name="KSO_WM_UNIT_NOCLEAR" val="0"/>
  <p:tag name="KSO_WM_UNIT_VALUE" val="48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30230_1*b*1"/>
  <p:tag name="KSO_WM_TEMPLATE_CATEGORY" val="custom"/>
  <p:tag name="KSO_WM_TEMPLATE_INDEX" val="20230230"/>
  <p:tag name="KSO_WM_UNIT_LAYERLEVEL" val="1"/>
  <p:tag name="KSO_WM_TAG_VERSION" val="3.0"/>
  <p:tag name="KSO_WM_BEAUTIFY_FLAG" val=""/>
  <p:tag name="KSO_WM_UNIT_ISCONTENTSTITLE" val="0"/>
  <p:tag name="KSO_WM_UNIT_ISNUMDGMTITLE" val="0"/>
  <p:tag name="KSO_WM_UNIT_TEXT_FILL_FORE_SCHEMECOLOR_INDEX_BRIGHTNESS" val="-0.25"/>
  <p:tag name="KSO_WM_UNIT_TEXT_FILL_FORE_SCHEMECOLOR_INDEX" val="14"/>
  <p:tag name="KSO_WM_UNIT_TEXT_FILL_TYPE" val="1"/>
  <p:tag name="KSO_WM_UNIT_CONTENT_GROUP_TYPE" val="contentchip"/>
  <p:tag name="KSO_WM_UNIT_PRESET_TEXT" val="Simple &amp; Creative"/>
</p:tagLst>
</file>

<file path=ppt/tags/tag238.xml><?xml version="1.0" encoding="utf-8"?>
<p:tagLst xmlns:p="http://schemas.openxmlformats.org/presentationml/2006/main">
  <p:tag name="KSO_WM_SLIDE_ID" val="custom20230230_1"/>
  <p:tag name="KSO_WM_TEMPLATE_SUBCATEGORY" val="29"/>
  <p:tag name="KSO_WM_TEMPLATE_MASTER_TYPE" val="0"/>
  <p:tag name="KSO_WM_TEMPLATE_COLOR_TYPE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30230"/>
  <p:tag name="KSO_WM_SLIDE_LAYOUT" val="a_b_f"/>
  <p:tag name="KSO_WM_SLIDE_LAYOUT_CNT" val="1_1_1"/>
  <p:tag name="KSO_WM_TEMPLATE_THUMBS_INDEX" val="1、11"/>
  <p:tag name="KSO_WM_SLIDE_CONTENT_AREA" val="{&quot;left&quot;:&quot;46.45&quot;,&quot;top&quot;:&quot;101.75&quot;,&quot;width&quot;:&quot;613.6&quot;,&quot;height&quot;:&quot;315.15&quot;}"/>
</p:tagLst>
</file>

<file path=ppt/tags/tag239.xml><?xml version="1.0" encoding="utf-8"?>
<p:tagLst xmlns:p="http://schemas.openxmlformats.org/presentationml/2006/main">
  <p:tag name="KSO_WM_UNIT_NOCLEAR" val="0"/>
  <p:tag name="KSO_WM_UNIT_VALUE" val="48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30230_1*b*1"/>
  <p:tag name="KSO_WM_TEMPLATE_CATEGORY" val="custom"/>
  <p:tag name="KSO_WM_TEMPLATE_INDEX" val="20230230"/>
  <p:tag name="KSO_WM_UNIT_LAYERLEVEL" val="1"/>
  <p:tag name="KSO_WM_TAG_VERSION" val="3.0"/>
  <p:tag name="KSO_WM_BEAUTIFY_FLAG" val=""/>
  <p:tag name="KSO_WM_UNIT_ISCONTENTSTITLE" val="0"/>
  <p:tag name="KSO_WM_UNIT_ISNUMDGMTITLE" val="0"/>
  <p:tag name="KSO_WM_UNIT_TEXT_FILL_FORE_SCHEMECOLOR_INDEX_BRIGHTNESS" val="-0.25"/>
  <p:tag name="KSO_WM_UNIT_TEXT_FILL_FORE_SCHEMECOLOR_INDEX" val="14"/>
  <p:tag name="KSO_WM_UNIT_TEXT_FILL_TYPE" val="1"/>
  <p:tag name="KSO_WM_UNIT_CONTENT_GROUP_TYPE" val="contentchip"/>
  <p:tag name="KSO_WM_UNIT_PRESET_TEXT" val="Simple &amp; Creative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4*i*3"/>
  <p:tag name="KSO_WM_UNIT_LAYERLEVEL" val="1"/>
  <p:tag name="KSO_WM_TAG_VERSION" val="3.0"/>
  <p:tag name="KSO_WM_BEAUTIFY_FLAG" val="#wm#"/>
</p:tagLst>
</file>

<file path=ppt/tags/tag240.xml><?xml version="1.0" encoding="utf-8"?>
<p:tagLst xmlns:p="http://schemas.openxmlformats.org/presentationml/2006/main">
  <p:tag name="KSO_WM_SLIDE_ID" val="custom20230230_1"/>
  <p:tag name="KSO_WM_TEMPLATE_SUBCATEGORY" val="29"/>
  <p:tag name="KSO_WM_TEMPLATE_MASTER_TYPE" val="0"/>
  <p:tag name="KSO_WM_TEMPLATE_COLOR_TYPE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30230"/>
  <p:tag name="KSO_WM_SLIDE_LAYOUT" val="a_b_f"/>
  <p:tag name="KSO_WM_SLIDE_LAYOUT_CNT" val="1_1_1"/>
  <p:tag name="KSO_WM_TEMPLATE_THUMBS_INDEX" val="1、11"/>
  <p:tag name="KSO_WM_SLIDE_CONTENT_AREA" val="{&quot;left&quot;:&quot;46.45&quot;,&quot;top&quot;:&quot;101.75&quot;,&quot;width&quot;:&quot;613.6&quot;,&quot;height&quot;:&quot;315.15&quot;}"/>
</p:tagLst>
</file>

<file path=ppt/tags/tag241.xml><?xml version="1.0" encoding="utf-8"?>
<p:tagLst xmlns:p="http://schemas.openxmlformats.org/presentationml/2006/main">
  <p:tag name="KSO_WM_UNIT_NOCLEAR" val="0"/>
  <p:tag name="KSO_WM_UNIT_VALUE" val="48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30230_1*b*1"/>
  <p:tag name="KSO_WM_TEMPLATE_CATEGORY" val="custom"/>
  <p:tag name="KSO_WM_TEMPLATE_INDEX" val="20230230"/>
  <p:tag name="KSO_WM_UNIT_LAYERLEVEL" val="1"/>
  <p:tag name="KSO_WM_TAG_VERSION" val="3.0"/>
  <p:tag name="KSO_WM_BEAUTIFY_FLAG" val=""/>
  <p:tag name="KSO_WM_UNIT_ISCONTENTSTITLE" val="0"/>
  <p:tag name="KSO_WM_UNIT_ISNUMDGMTITLE" val="0"/>
  <p:tag name="KSO_WM_UNIT_TEXT_FILL_FORE_SCHEMECOLOR_INDEX_BRIGHTNESS" val="-0.25"/>
  <p:tag name="KSO_WM_UNIT_TEXT_FILL_FORE_SCHEMECOLOR_INDEX" val="14"/>
  <p:tag name="KSO_WM_UNIT_TEXT_FILL_TYPE" val="1"/>
  <p:tag name="KSO_WM_UNIT_CONTENT_GROUP_TYPE" val="contentchip"/>
  <p:tag name="KSO_WM_UNIT_PRESET_TEXT" val="Simple &amp; Creative"/>
</p:tagLst>
</file>

<file path=ppt/tags/tag242.xml><?xml version="1.0" encoding="utf-8"?>
<p:tagLst xmlns:p="http://schemas.openxmlformats.org/presentationml/2006/main">
  <p:tag name="KSO_WM_SLIDE_ID" val="custom20230230_1"/>
  <p:tag name="KSO_WM_TEMPLATE_SUBCATEGORY" val="29"/>
  <p:tag name="KSO_WM_TEMPLATE_MASTER_TYPE" val="0"/>
  <p:tag name="KSO_WM_TEMPLATE_COLOR_TYPE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30230"/>
  <p:tag name="KSO_WM_SLIDE_LAYOUT" val="a_b_f"/>
  <p:tag name="KSO_WM_SLIDE_LAYOUT_CNT" val="1_1_1"/>
  <p:tag name="KSO_WM_TEMPLATE_THUMBS_INDEX" val="1、11"/>
  <p:tag name="KSO_WM_SLIDE_CONTENT_AREA" val="{&quot;left&quot;:&quot;46.45&quot;,&quot;top&quot;:&quot;101.75&quot;,&quot;width&quot;:&quot;613.6&quot;,&quot;height&quot;:&quot;315.15&quot;}"/>
</p:tagLst>
</file>

<file path=ppt/tags/tag243.xml><?xml version="1.0" encoding="utf-8"?>
<p:tagLst xmlns:p="http://schemas.openxmlformats.org/presentationml/2006/main">
  <p:tag name="KSO_WM_UNIT_NOCLEAR" val="0"/>
  <p:tag name="KSO_WM_UNIT_VALUE" val="48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30230_1*b*1"/>
  <p:tag name="KSO_WM_TEMPLATE_CATEGORY" val="custom"/>
  <p:tag name="KSO_WM_TEMPLATE_INDEX" val="20230230"/>
  <p:tag name="KSO_WM_UNIT_LAYERLEVEL" val="1"/>
  <p:tag name="KSO_WM_TAG_VERSION" val="3.0"/>
  <p:tag name="KSO_WM_BEAUTIFY_FLAG" val=""/>
  <p:tag name="KSO_WM_UNIT_ISCONTENTSTITLE" val="0"/>
  <p:tag name="KSO_WM_UNIT_ISNUMDGMTITLE" val="0"/>
  <p:tag name="KSO_WM_UNIT_TEXT_FILL_FORE_SCHEMECOLOR_INDEX_BRIGHTNESS" val="-0.25"/>
  <p:tag name="KSO_WM_UNIT_TEXT_FILL_FORE_SCHEMECOLOR_INDEX" val="14"/>
  <p:tag name="KSO_WM_UNIT_TEXT_FILL_TYPE" val="1"/>
  <p:tag name="KSO_WM_UNIT_CONTENT_GROUP_TYPE" val="contentchip"/>
  <p:tag name="KSO_WM_UNIT_PRESET_TEXT" val="Simple &amp; Creative"/>
</p:tagLst>
</file>

<file path=ppt/tags/tag244.xml><?xml version="1.0" encoding="utf-8"?>
<p:tagLst xmlns:p="http://schemas.openxmlformats.org/presentationml/2006/main">
  <p:tag name="KSO_WM_SLIDE_ID" val="custom20230230_1"/>
  <p:tag name="KSO_WM_TEMPLATE_SUBCATEGORY" val="29"/>
  <p:tag name="KSO_WM_TEMPLATE_MASTER_TYPE" val="0"/>
  <p:tag name="KSO_WM_TEMPLATE_COLOR_TYPE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30230"/>
  <p:tag name="KSO_WM_SLIDE_LAYOUT" val="a_b_f"/>
  <p:tag name="KSO_WM_SLIDE_LAYOUT_CNT" val="1_1_1"/>
  <p:tag name="KSO_WM_TEMPLATE_THUMBS_INDEX" val="1、11"/>
  <p:tag name="KSO_WM_SLIDE_CONTENT_AREA" val="{&quot;left&quot;:&quot;46.45&quot;,&quot;top&quot;:&quot;101.75&quot;,&quot;width&quot;:&quot;613.6&quot;,&quot;height&quot;:&quot;315.15&quot;}"/>
</p:tagLst>
</file>

<file path=ppt/tags/tag245.xml><?xml version="1.0" encoding="utf-8"?>
<p:tagLst xmlns:p="http://schemas.openxmlformats.org/presentationml/2006/main">
  <p:tag name="KSO_WM_UNIT_NOCLEAR" val="0"/>
  <p:tag name="KSO_WM_UNIT_VALUE" val="48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30230_1*b*1"/>
  <p:tag name="KSO_WM_TEMPLATE_CATEGORY" val="custom"/>
  <p:tag name="KSO_WM_TEMPLATE_INDEX" val="20230230"/>
  <p:tag name="KSO_WM_UNIT_LAYERLEVEL" val="1"/>
  <p:tag name="KSO_WM_TAG_VERSION" val="3.0"/>
  <p:tag name="KSO_WM_BEAUTIFY_FLAG" val=""/>
  <p:tag name="KSO_WM_UNIT_ISCONTENTSTITLE" val="0"/>
  <p:tag name="KSO_WM_UNIT_ISNUMDGMTITLE" val="0"/>
  <p:tag name="KSO_WM_UNIT_TEXT_FILL_FORE_SCHEMECOLOR_INDEX_BRIGHTNESS" val="-0.25"/>
  <p:tag name="KSO_WM_UNIT_TEXT_FILL_FORE_SCHEMECOLOR_INDEX" val="14"/>
  <p:tag name="KSO_WM_UNIT_TEXT_FILL_TYPE" val="1"/>
  <p:tag name="KSO_WM_UNIT_CONTENT_GROUP_TYPE" val="contentchip"/>
  <p:tag name="KSO_WM_UNIT_PRESET_TEXT" val="Simple &amp; Creative"/>
</p:tagLst>
</file>

<file path=ppt/tags/tag246.xml><?xml version="1.0" encoding="utf-8"?>
<p:tagLst xmlns:p="http://schemas.openxmlformats.org/presentationml/2006/main">
  <p:tag name="KSO_WM_SLIDE_ID" val="custom20230230_1"/>
  <p:tag name="KSO_WM_TEMPLATE_SUBCATEGORY" val="29"/>
  <p:tag name="KSO_WM_TEMPLATE_MASTER_TYPE" val="0"/>
  <p:tag name="KSO_WM_TEMPLATE_COLOR_TYPE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30230"/>
  <p:tag name="KSO_WM_SLIDE_LAYOUT" val="a_b_f"/>
  <p:tag name="KSO_WM_SLIDE_LAYOUT_CNT" val="1_1_1"/>
  <p:tag name="KSO_WM_TEMPLATE_THUMBS_INDEX" val="1、11"/>
  <p:tag name="KSO_WM_SLIDE_CONTENT_AREA" val="{&quot;left&quot;:&quot;46.45&quot;,&quot;top&quot;:&quot;101.75&quot;,&quot;width&quot;:&quot;613.6&quot;,&quot;height&quot;:&quot;315.15&quot;}"/>
</p:tagLst>
</file>

<file path=ppt/tags/tag247.xml><?xml version="1.0" encoding="utf-8"?>
<p:tagLst xmlns:p="http://schemas.openxmlformats.org/presentationml/2006/main">
  <p:tag name="KSO_WM_UNIT_NOCLEAR" val="0"/>
  <p:tag name="KSO_WM_UNIT_VALUE" val="48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30230_1*b*1"/>
  <p:tag name="KSO_WM_TEMPLATE_CATEGORY" val="custom"/>
  <p:tag name="KSO_WM_TEMPLATE_INDEX" val="20230230"/>
  <p:tag name="KSO_WM_UNIT_LAYERLEVEL" val="1"/>
  <p:tag name="KSO_WM_TAG_VERSION" val="3.0"/>
  <p:tag name="KSO_WM_BEAUTIFY_FLAG" val=""/>
  <p:tag name="KSO_WM_UNIT_ISCONTENTSTITLE" val="0"/>
  <p:tag name="KSO_WM_UNIT_ISNUMDGMTITLE" val="0"/>
  <p:tag name="KSO_WM_UNIT_TEXT_FILL_FORE_SCHEMECOLOR_INDEX_BRIGHTNESS" val="-0.25"/>
  <p:tag name="KSO_WM_UNIT_TEXT_FILL_FORE_SCHEMECOLOR_INDEX" val="14"/>
  <p:tag name="KSO_WM_UNIT_TEXT_FILL_TYPE" val="1"/>
  <p:tag name="KSO_WM_UNIT_CONTENT_GROUP_TYPE" val="contentchip"/>
  <p:tag name="KSO_WM_UNIT_PRESET_TEXT" val="Simple &amp; Creative"/>
</p:tagLst>
</file>

<file path=ppt/tags/tag248.xml><?xml version="1.0" encoding="utf-8"?>
<p:tagLst xmlns:p="http://schemas.openxmlformats.org/presentationml/2006/main">
  <p:tag name="KSO_WM_SLIDE_ID" val="custom20230230_1"/>
  <p:tag name="KSO_WM_TEMPLATE_SUBCATEGORY" val="29"/>
  <p:tag name="KSO_WM_TEMPLATE_MASTER_TYPE" val="0"/>
  <p:tag name="KSO_WM_TEMPLATE_COLOR_TYPE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30230"/>
  <p:tag name="KSO_WM_SLIDE_LAYOUT" val="a_b_f"/>
  <p:tag name="KSO_WM_SLIDE_LAYOUT_CNT" val="1_1_1"/>
  <p:tag name="KSO_WM_TEMPLATE_THUMBS_INDEX" val="1、11"/>
  <p:tag name="KSO_WM_SLIDE_CONTENT_AREA" val="{&quot;left&quot;:&quot;46.45&quot;,&quot;top&quot;:&quot;101.75&quot;,&quot;width&quot;:&quot;613.6&quot;,&quot;height&quot;:&quot;315.15&quot;}"/>
</p:tagLst>
</file>

<file path=ppt/tags/tag249.xml><?xml version="1.0" encoding="utf-8"?>
<p:tagLst xmlns:p="http://schemas.openxmlformats.org/presentationml/2006/main">
  <p:tag name="KSO_WM_UNIT_NOCLEAR" val="0"/>
  <p:tag name="KSO_WM_UNIT_VALUE" val="48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30230_1*b*1"/>
  <p:tag name="KSO_WM_TEMPLATE_CATEGORY" val="custom"/>
  <p:tag name="KSO_WM_TEMPLATE_INDEX" val="20230230"/>
  <p:tag name="KSO_WM_UNIT_LAYERLEVEL" val="1"/>
  <p:tag name="KSO_WM_TAG_VERSION" val="3.0"/>
  <p:tag name="KSO_WM_BEAUTIFY_FLAG" val=""/>
  <p:tag name="KSO_WM_UNIT_ISCONTENTSTITLE" val="0"/>
  <p:tag name="KSO_WM_UNIT_ISNUMDGMTITLE" val="0"/>
  <p:tag name="KSO_WM_UNIT_TEXT_FILL_FORE_SCHEMECOLOR_INDEX_BRIGHTNESS" val="-0.25"/>
  <p:tag name="KSO_WM_UNIT_TEXT_FILL_FORE_SCHEMECOLOR_INDEX" val="14"/>
  <p:tag name="KSO_WM_UNIT_TEXT_FILL_TYPE" val="1"/>
  <p:tag name="KSO_WM_UNIT_CONTENT_GROUP_TYPE" val="contentchip"/>
  <p:tag name="KSO_WM_UNIT_PRESET_TEXT" val="Simple &amp; Creative"/>
</p:tagLst>
</file>

<file path=ppt/tags/tag25.xml><?xml version="1.0" encoding="utf-8"?>
<p:tagLst xmlns:p="http://schemas.openxmlformats.org/presentationml/2006/main">
  <p:tag name="KSO_WM_BEAUTIFY_FLAG" val="#wm#"/>
  <p:tag name="KSO_WM_UNIT_LINE_FORE_SCHEMECOLOR_INDEX_BRIGHTNESS" val="0"/>
  <p:tag name="KSO_WM_UNIT_LINE_FORE_SCHEMECOLOR_INDEX" val="5"/>
  <p:tag name="KSO_WM_UNIT_LINE_FILL_TYPE" val="2"/>
  <p:tag name="KSO_WM_UNIT_HIGHLIGHT" val="0"/>
  <p:tag name="KSO_WM_UNIT_COMPATIBLE" val="0"/>
  <p:tag name="KSO_WM_UNIT_DIAGRAM_ISNUMVISUAL" val="0"/>
  <p:tag name="KSO_WM_UNIT_DIAGRAM_ISREFERUNIT" val="0"/>
  <p:tag name="KSO_WM_UNIT_CONTENT_GROUP_TYPE" val="contentchip"/>
  <p:tag name="KSO_WM_UNIT_TYPE" val="i"/>
  <p:tag name="KSO_WM_UNIT_INDEX" val="4"/>
  <p:tag name="KSO_WM_UNIT_ID" val="_4*i*4"/>
  <p:tag name="KSO_WM_UNIT_LAYERLEVEL" val="1"/>
  <p:tag name="KSO_WM_TAG_VERSION" val="3.0"/>
</p:tagLst>
</file>

<file path=ppt/tags/tag250.xml><?xml version="1.0" encoding="utf-8"?>
<p:tagLst xmlns:p="http://schemas.openxmlformats.org/presentationml/2006/main">
  <p:tag name="KSO_WM_SLIDE_ID" val="custom20230230_1"/>
  <p:tag name="KSO_WM_TEMPLATE_SUBCATEGORY" val="29"/>
  <p:tag name="KSO_WM_TEMPLATE_MASTER_TYPE" val="0"/>
  <p:tag name="KSO_WM_TEMPLATE_COLOR_TYPE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30230"/>
  <p:tag name="KSO_WM_SLIDE_LAYOUT" val="a_b_f"/>
  <p:tag name="KSO_WM_SLIDE_LAYOUT_CNT" val="1_1_1"/>
  <p:tag name="KSO_WM_TEMPLATE_THUMBS_INDEX" val="1、11"/>
  <p:tag name="KSO_WM_SLIDE_CONTENT_AREA" val="{&quot;left&quot;:&quot;46.45&quot;,&quot;top&quot;:&quot;101.75&quot;,&quot;width&quot;:&quot;613.6&quot;,&quot;height&quot;:&quot;315.15&quot;}"/>
</p:tagLst>
</file>

<file path=ppt/tags/tag251.xml><?xml version="1.0" encoding="utf-8"?>
<p:tagLst xmlns:p="http://schemas.openxmlformats.org/presentationml/2006/main">
  <p:tag name="KSO_WM_UNIT_NOCLEAR" val="0"/>
  <p:tag name="KSO_WM_UNIT_VALUE" val="48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30230_1*b*1"/>
  <p:tag name="KSO_WM_TEMPLATE_CATEGORY" val="custom"/>
  <p:tag name="KSO_WM_TEMPLATE_INDEX" val="20230230"/>
  <p:tag name="KSO_WM_UNIT_LAYERLEVEL" val="1"/>
  <p:tag name="KSO_WM_TAG_VERSION" val="3.0"/>
  <p:tag name="KSO_WM_BEAUTIFY_FLAG" val=""/>
  <p:tag name="KSO_WM_UNIT_ISCONTENTSTITLE" val="0"/>
  <p:tag name="KSO_WM_UNIT_ISNUMDGMTITLE" val="0"/>
  <p:tag name="KSO_WM_UNIT_TEXT_FILL_FORE_SCHEMECOLOR_INDEX_BRIGHTNESS" val="-0.25"/>
  <p:tag name="KSO_WM_UNIT_TEXT_FILL_FORE_SCHEMECOLOR_INDEX" val="14"/>
  <p:tag name="KSO_WM_UNIT_TEXT_FILL_TYPE" val="1"/>
  <p:tag name="KSO_WM_UNIT_CONTENT_GROUP_TYPE" val="contentchip"/>
  <p:tag name="KSO_WM_UNIT_PRESET_TEXT" val="Simple &amp; Creative"/>
</p:tagLst>
</file>

<file path=ppt/tags/tag252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0230_1*a*1"/>
  <p:tag name="KSO_WM_TEMPLATE_CATEGORY" val="custom"/>
  <p:tag name="KSO_WM_TEMPLATE_INDEX" val="20230230"/>
  <p:tag name="KSO_WM_UNIT_LAYERLEVEL" val="1"/>
  <p:tag name="KSO_WM_TAG_VERSION" val="3.0"/>
  <p:tag name="KSO_WM_BEAUTIFY_FLAG" val="#wm#"/>
  <p:tag name="KSO_WM_UNIT_CONTENT_GROUP_TYPE" val="contentchip"/>
  <p:tag name="KSO_WM_UNIT_PRESET_TEXT" val="单击添加文档标题"/>
</p:tagLst>
</file>

<file path=ppt/tags/tag253.xml><?xml version="1.0" encoding="utf-8"?>
<p:tagLst xmlns:p="http://schemas.openxmlformats.org/presentationml/2006/main">
  <p:tag name="KSO_WM_SLIDE_ID" val="custom20230230_1"/>
  <p:tag name="KSO_WM_TEMPLATE_SUBCATEGORY" val="29"/>
  <p:tag name="KSO_WM_TEMPLATE_MASTER_TYPE" val="0"/>
  <p:tag name="KSO_WM_TEMPLATE_COLOR_TYPE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30230"/>
  <p:tag name="KSO_WM_SLIDE_LAYOUT" val="a_b_f"/>
  <p:tag name="KSO_WM_SLIDE_LAYOUT_CNT" val="1_1_1"/>
  <p:tag name="KSO_WM_TEMPLATE_THUMBS_INDEX" val="1、11"/>
  <p:tag name="KSO_WM_SLIDE_CONTENT_AREA" val="{&quot;left&quot;:&quot;46.45&quot;,&quot;top&quot;:&quot;101.75&quot;,&quot;width&quot;:&quot;613.6&quot;,&quot;height&quot;:&quot;315.15&quot;}"/>
</p:tagLst>
</file>

<file path=ppt/tags/tag254.xml><?xml version="1.0" encoding="utf-8"?>
<p:tagLst xmlns:p="http://schemas.openxmlformats.org/presentationml/2006/main">
  <p:tag name="COMMONDATA" val="eyJoZGlkIjoiNDM4MWUyY2VmZGFmYzI4MTFhZjY1ZDQ1ZDQyNDBmZjAifQ=="/>
</p:tagLst>
</file>

<file path=ppt/tags/tag26.xml><?xml version="1.0" encoding="utf-8"?>
<p:tagLst xmlns:p="http://schemas.openxmlformats.org/presentationml/2006/main">
  <p:tag name="KSO_WM_UNIT_PRESET_TEXT" val="Part One"/>
  <p:tag name="KSO_WM_UNIT_NOCLEAR" val="0"/>
  <p:tag name="KSO_WM_UNIT_VALUE" val="6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_4*e*1"/>
  <p:tag name="KSO_WM_UNIT_LAYERLEVEL" val="1"/>
  <p:tag name="KSO_WM_TAG_VERSION" val="3.0"/>
  <p:tag name="KSO_WM_BEAUTIFY_FLAG" val="#wm#"/>
  <p:tag name="KSO_WM_UNIT_TEXT_FILL_FORE_SCHEMECOLOR_INDEX_BRIGHTNESS" val="-0.25"/>
  <p:tag name="KSO_WM_UNIT_TEXT_FILL_FORE_SCHEMECOLOR_INDEX" val="14"/>
  <p:tag name="KSO_WM_UNIT_TEXT_FILL_TYPE" val="1"/>
  <p:tag name="KSO_WM_UNIT_CONTENT_GROUP_TYPE" val="contentchip"/>
</p:tagLst>
</file>

<file path=ppt/tags/tag27.xml><?xml version="1.0" encoding="utf-8"?>
<p:tagLst xmlns:p="http://schemas.openxmlformats.org/presentationml/2006/main">
  <p:tag name="KSO_WM_UNIT_ISCONTENTSTITLE" val="0"/>
  <p:tag name="KSO_WM_UNIT_ISNUMDGMTITLE" val="0"/>
  <p:tag name="KSO_WM_UNIT_PRESET_TEXT" val="添加章节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4*a*1"/>
  <p:tag name="KSO_WM_UNIT_LAYERLEVEL" val="1"/>
  <p:tag name="KSO_WM_TAG_VERSION" val="3.0"/>
  <p:tag name="KSO_WM_BEAUTIFY_FLAG" val="#wm#"/>
  <p:tag name="KSO_WM_UNIT_CONTENT_GROUP_TYPE" val="contentchip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SUBTYPE" val="b"/>
  <p:tag name="KSO_WM_UNIT_PRESET_TEXT" val="汇报人：稻小壳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1*f*1"/>
  <p:tag name="KSO_WM_UNIT_LAYERLEVEL" val="1"/>
  <p:tag name="KSO_WM_TAG_VERSION" val="3.0"/>
  <p:tag name="KSO_WM_BEAUTIFY_FLAG" val="#wm#"/>
  <p:tag name="KSO_WM_UNIT_TEXT_FILL_FORE_SCHEMECOLOR_INDEX_BRIGHTNESS" val="-0.25"/>
  <p:tag name="KSO_WM_UNIT_TEXT_FILL_FORE_SCHEMECOLOR_INDEX" val="14"/>
  <p:tag name="KSO_WM_UNIT_TEXT_FILL_TYPE" val="1"/>
  <p:tag name="KSO_WM_UNIT_CONTENT_GROUP_TYPE" val="contentchip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5*i*1"/>
  <p:tag name="KSO_WM_UNIT_LAYERLEVEL" val="1"/>
  <p:tag name="KSO_WM_TAG_VERSION" val="3.0"/>
</p:tagLst>
</file>

<file path=ppt/tags/tag32.xml><?xml version="1.0" encoding="utf-8"?>
<p:tagLst xmlns:p="http://schemas.openxmlformats.org/presentationml/2006/main">
  <p:tag name="KSO_WM_UNIT_ISCONTENTSTITLE" val="0"/>
  <p:tag name="KSO_WM_UNIT_ISNUMDGMTITLE" val="0"/>
  <p:tag name="KSO_WM_UNIT_PRESET_TEXT" val="正文页-预设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5*a*1"/>
  <p:tag name="KSO_WM_UNIT_LAYERLEVEL" val="1"/>
  <p:tag name="KSO_WM_TAG_VERSION" val="3.0"/>
  <p:tag name="KSO_WM_BEAUTIFY_FLAG" val="#wm#"/>
  <p:tag name="KSO_WM_UNIT_CONTENT_GROUP_TYPE" val="titlestyle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5*i*2"/>
  <p:tag name="KSO_WM_UNIT_LAYERLEVEL" val="1"/>
  <p:tag name="KSO_WM_TAG_VERSION" val="3.0"/>
  <p:tag name="KSO_WM_BEAUTIFY_FLAG" val="#wm#"/>
  <p:tag name="KSO_WM_UNIT_CONTENT_GROUP_TYPE" val="titlestyle"/>
</p:tagLst>
</file>

<file path=ppt/tags/tag34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5*f*1"/>
  <p:tag name="KSO_WM_UNIT_LAYERLEVEL" val="1"/>
  <p:tag name="KSO_WM_TAG_VERSION" val="3.0"/>
  <p:tag name="KSO_WM_BEAUTIFY_FLAG" val="#wm#"/>
  <p:tag name="KSO_WM_UNIT_PRESET_TEXT" val="单击此处编辑母版文本样式&#10;第二级&#10;第三级&#10;第四级&#10;第五级"/>
</p:tagLst>
</file>

<file path=ppt/tags/tag35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2"/>
  <p:tag name="KSO_WM_UNIT_ID" val="_5*f*2"/>
  <p:tag name="KSO_WM_UNIT_LAYERLEVEL" val="1"/>
  <p:tag name="KSO_WM_TAG_VERSION" val="3.0"/>
  <p:tag name="KSO_WM_BEAUTIFY_FLAG" val="#wm#"/>
  <p:tag name="KSO_WM_UNIT_PRESET_TEXT" val="单击此处编辑母版文本样式&#10;第二级&#10;第三级&#10;第四级&#10;第五级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6*i*1"/>
  <p:tag name="KSO_WM_UNIT_LAYERLEVEL" val="1"/>
  <p:tag name="KSO_WM_TAG_VERSION" val="3.0"/>
</p:tagLst>
</file>

<file path=ppt/tags/tag4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添加文档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*a*1"/>
  <p:tag name="KSO_WM_UNIT_LAYERLEVEL" val="1"/>
  <p:tag name="KSO_WM_TAG_VERSION" val="3.0"/>
  <p:tag name="KSO_WM_BEAUTIFY_FLAG" val="#wm#"/>
  <p:tag name="KSO_WM_UNIT_CONTENT_GROUP_TYPE" val="contentchip"/>
</p:tagLst>
</file>

<file path=ppt/tags/tag40.xml><?xml version="1.0" encoding="utf-8"?>
<p:tagLst xmlns:p="http://schemas.openxmlformats.org/presentationml/2006/main">
  <p:tag name="KSO_WM_UNIT_ISCONTENTSTITLE" val="0"/>
  <p:tag name="KSO_WM_UNIT_ISNUMDGMTITLE" val="0"/>
  <p:tag name="KSO_WM_UNIT_PRESET_TEXT" val="添加小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2_1"/>
  <p:tag name="KSO_WM_UNIT_ID" val="_6*h_a*2_1"/>
  <p:tag name="KSO_WM_UNIT_LAYERLEVEL" val="1_1"/>
  <p:tag name="KSO_WM_TAG_VERSION" val="3.0"/>
  <p:tag name="KSO_WM_BEAUTIFY_FLAG" val="#wm#"/>
  <p:tag name="KSO_WM_UNIT_TEXT_FILL_FORE_SCHEMECOLOR_INDEX_BRIGHTNESS" val="0.15"/>
  <p:tag name="KSO_WM_UNIT_TEXT_FILL_FORE_SCHEMECOLOR_INDEX" val="13"/>
  <p:tag name="KSO_WM_UNIT_TEXT_FILL_TYPE" val="1"/>
</p:tagLst>
</file>

<file path=ppt/tags/tag41.xml><?xml version="1.0" encoding="utf-8"?>
<p:tagLst xmlns:p="http://schemas.openxmlformats.org/presentationml/2006/main">
  <p:tag name="KSO_WM_UNIT_ISCONTENTSTITLE" val="0"/>
  <p:tag name="KSO_WM_UNIT_ISNUMDGMTITLE" val="0"/>
  <p:tag name="KSO_WM_UNIT_PRESET_TEXT" val="添加小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1_1"/>
  <p:tag name="KSO_WM_UNIT_ID" val="_6*h_a*1_1"/>
  <p:tag name="KSO_WM_UNIT_LAYERLEVEL" val="1_1"/>
  <p:tag name="KSO_WM_TAG_VERSION" val="3.0"/>
  <p:tag name="KSO_WM_BEAUTIFY_FLAG" val="#wm#"/>
  <p:tag name="KSO_WM_UNIT_TEXT_FILL_FORE_SCHEMECOLOR_INDEX_BRIGHTNESS" val="0.15"/>
  <p:tag name="KSO_WM_UNIT_TEXT_FILL_FORE_SCHEMECOLOR_INDEX" val="13"/>
  <p:tag name="KSO_WM_UNIT_TEXT_FILL_TYPE" val="1"/>
</p:tagLst>
</file>

<file path=ppt/tags/tag42.xml><?xml version="1.0" encoding="utf-8"?>
<p:tagLst xmlns:p="http://schemas.openxmlformats.org/presentationml/2006/main">
  <p:tag name="KSO_WM_UNIT_ISCONTENTSTITLE" val="0"/>
  <p:tag name="KSO_WM_UNIT_ISNUMDGMTITLE" val="0"/>
  <p:tag name="KSO_WM_UNIT_PRESET_TEXT" val="正文页-预设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6*a*1"/>
  <p:tag name="KSO_WM_UNIT_LAYERLEVEL" val="1"/>
  <p:tag name="KSO_WM_TAG_VERSION" val="3.0"/>
  <p:tag name="KSO_WM_BEAUTIFY_FLAG" val="#wm#"/>
  <p:tag name="KSO_WM_UNIT_CONTENT_GROUP_TYPE" val="titlestyle"/>
</p:tagLst>
</file>

<file path=ppt/tags/tag43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6*i*2"/>
  <p:tag name="KSO_WM_UNIT_LAYERLEVEL" val="1"/>
  <p:tag name="KSO_WM_TAG_VERSION" val="3.0"/>
  <p:tag name="KSO_WM_UNIT_CONTENT_GROUP_TYPE" val="titlestyle"/>
</p:tagLst>
</file>

<file path=ppt/tags/tag44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2_1"/>
  <p:tag name="KSO_WM_UNIT_ID" val="_6*h_f*2_1"/>
  <p:tag name="KSO_WM_UNIT_LAYERLEVEL" val="1_1"/>
  <p:tag name="KSO_WM_TAG_VERSION" val="3.0"/>
  <p:tag name="KSO_WM_BEAUTIFY_FLAG" val="#wm#"/>
  <p:tag name="KSO_WM_UNIT_PRESET_TEXT" val="单击此处编辑母版文本样式&#10;第二级&#10;第三级&#10;第四级&#10;第五级"/>
</p:tagLst>
</file>

<file path=ppt/tags/tag45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1_1"/>
  <p:tag name="KSO_WM_UNIT_ID" val="_6*h_f*1_1"/>
  <p:tag name="KSO_WM_UNIT_LAYERLEVEL" val="1_1"/>
  <p:tag name="KSO_WM_TAG_VERSION" val="3.0"/>
  <p:tag name="KSO_WM_BEAUTIFY_FLAG" val="#wm#"/>
  <p:tag name="KSO_WM_UNIT_PRESET_TEXT" val="单击此处编辑母版文本样式&#10;第二级&#10;第三级&#10;第四级&#10;第五级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7*i*1"/>
  <p:tag name="KSO_WM_UNIT_LAYERLEVEL" val="1"/>
  <p:tag name="KSO_WM_TAG_VERSION" val="3.0"/>
</p:tagLst>
</file>

<file path=ppt/tags/tag5.xml><?xml version="1.0" encoding="utf-8"?>
<p:tagLst xmlns:p="http://schemas.openxmlformats.org/presentationml/2006/main">
  <p:tag name="KSO_WM_UNIT_PRESET_TEXT" val="Simple &amp; Creative"/>
  <p:tag name="KSO_WM_UNIT_NOCLEAR" val="0"/>
  <p:tag name="KSO_WM_UNIT_VALUE" val="48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_1*b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TEXT_FILL_FORE_SCHEMECOLOR_INDEX_BRIGHTNESS" val="-0.25"/>
  <p:tag name="KSO_WM_UNIT_TEXT_FILL_FORE_SCHEMECOLOR_INDEX" val="14"/>
  <p:tag name="KSO_WM_UNIT_TEXT_FILL_TYPE" val="1"/>
  <p:tag name="KSO_WM_UNIT_CONTENT_GROUP_TYPE" val="contentchip"/>
</p:tagLst>
</file>

<file path=ppt/tags/tag50.xml><?xml version="1.0" encoding="utf-8"?>
<p:tagLst xmlns:p="http://schemas.openxmlformats.org/presentationml/2006/main">
  <p:tag name="KSO_WM_UNIT_ISCONTENTSTITLE" val="0"/>
  <p:tag name="KSO_WM_UNIT_ISNUMDGMTITLE" val="0"/>
  <p:tag name="KSO_WM_UNIT_PRESET_TEXT" val="正文页-预设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7*a*1"/>
  <p:tag name="KSO_WM_UNIT_LAYERLEVEL" val="1"/>
  <p:tag name="KSO_WM_TAG_VERSION" val="3.0"/>
  <p:tag name="KSO_WM_BEAUTIFY_FLAG" val="#wm#"/>
  <p:tag name="KSO_WM_UNIT_CONTENT_GROUP_TYPE" val="titlestyle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7*i*2"/>
  <p:tag name="KSO_WM_UNIT_LAYERLEVEL" val="1"/>
  <p:tag name="KSO_WM_TAG_VERSION" val="3.0"/>
  <p:tag name="KSO_WM_BEAUTIFY_FLAG" val="#wm#"/>
  <p:tag name="KSO_WM_UNIT_CONTENT_GROUP_TYPE" val="titlestyle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8*i*1"/>
  <p:tag name="KSO_WM_UNIT_LAYERLEVEL" val="1"/>
  <p:tag name="KSO_WM_TAG_VERSION" val="3.0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9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9*i*1"/>
  <p:tag name="KSO_WM_UNIT_LAYERLEVEL" val="1"/>
  <p:tag name="KSO_WM_TAG_VERSION" val="3.0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9*f*1"/>
  <p:tag name="KSO_WM_UNIT_LAYERLEVEL" val="1"/>
  <p:tag name="KSO_WM_TAG_VERSION" val="3.0"/>
  <p:tag name="KSO_WM_BEAUTIFY_FLAG" val="#wm#"/>
  <p:tag name="KSO_WM_UNIT_PRESET_TEXT" val="单击此处编辑母版文本样式&#10;第二级&#10;第三级&#10;第四级&#10;第五级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0*i*1"/>
  <p:tag name="KSO_WM_UNIT_LAYERLEVEL" val="1"/>
  <p:tag name="KSO_WM_TAG_VERSION" val="3.0"/>
</p:tagLst>
</file>

<file path=ppt/tags/tag65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添加副标题"/>
  <p:tag name="KSO_WM_UNIT_NOCLEAR" val="0"/>
  <p:tag name="KSO_WM_UNIT_VALUE" val="17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_10*b*1"/>
  <p:tag name="KSO_WM_UNIT_LAYERLEVEL" val="1"/>
  <p:tag name="KSO_WM_TAG_VERSION" val="3.0"/>
  <p:tag name="KSO_WM_BEAUTIFY_FLAG" val="#wm#"/>
  <p:tag name="KSO_WM_UNIT_TEXT_FILL_FORE_SCHEMECOLOR_INDEX_BRIGHTNESS" val="0.25"/>
  <p:tag name="KSO_WM_UNIT_TEXT_FILL_FORE_SCHEMECOLOR_INDEX" val="13"/>
  <p:tag name="KSO_WM_UNIT_TEXT_FILL_TYPE" val="1"/>
  <p:tag name="KSO_WM_UNIT_CONTENT_GROUP_TYPE" val="titlestyle"/>
</p:tagLst>
</file>

<file path=ppt/tags/tag66.xml><?xml version="1.0" encoding="utf-8"?>
<p:tagLst xmlns:p="http://schemas.openxmlformats.org/presentationml/2006/main">
  <p:tag name="KSO_WM_UNIT_ISCONTENTSTITLE" val="0"/>
  <p:tag name="KSO_WM_UNIT_ISNUMDGMTITLE" val="0"/>
  <p:tag name="KSO_WM_UNIT_PRESET_TEXT" val="正文页-预设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0*a*1"/>
  <p:tag name="KSO_WM_UNIT_LAYERLEVEL" val="1"/>
  <p:tag name="KSO_WM_TAG_VERSION" val="3.0"/>
  <p:tag name="KSO_WM_BEAUTIFY_FLAG" val="#wm#"/>
  <p:tag name="KSO_WM_UNIT_CONTENT_GROUP_TYPE" val="titlestyle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0*i*2"/>
  <p:tag name="KSO_WM_UNIT_LAYERLEVEL" val="1"/>
  <p:tag name="KSO_WM_TAG_VERSION" val="3.0"/>
  <p:tag name="KSO_WM_BEAUTIFY_FLAG" val="#wm#"/>
  <p:tag name="KSO_WM_UNIT_CONTENT_GROUP_TYPE" val="titlestyle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1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1"/>
  <p:tag name="KSO_WM_UNIT_LAYERLEVEL" val="1"/>
  <p:tag name="KSO_WM_TAG_VERSION" val="3.0"/>
  <p:tag name="KSO_WM_UNIT_TYPE" val="i"/>
  <p:tag name="KSO_WM_UNIT_INDEX" val="1"/>
</p:tagLst>
</file>

<file path=ppt/tags/tag72.xml><?xml version="1.0" encoding="utf-8"?>
<p:tagLst xmlns:p="http://schemas.openxmlformats.org/presentationml/2006/main">
  <p:tag name="KSO_WM_UNIT_LINE_FORE_SCHEMECOLOR_INDEX_BRIGHTNESS" val="0"/>
  <p:tag name="KSO_WM_UNIT_LINE_FORE_SCHEMECOLOR_INDEX" val="14"/>
  <p:tag name="KSO_WM_UNIT_LINE_FILL_TYPE" val="2"/>
  <p:tag name="KSO_WM_UNIT_HIGHLIGHT" val="0"/>
  <p:tag name="KSO_WM_UNIT_COMPATIBLE" val="0"/>
  <p:tag name="KSO_WM_UNIT_DIAGRAM_ISNUMVISUAL" val="0"/>
  <p:tag name="KSO_WM_UNIT_DIAGRAM_ISREFERUNIT" val="0"/>
  <p:tag name="KSO_WM_UNIT_ID" val="_11*i*2"/>
  <p:tag name="KSO_WM_UNIT_LAYERLEVEL" val="1"/>
  <p:tag name="KSO_WM_TAG_VERSION" val="3.0"/>
  <p:tag name="KSO_WM_BEAUTIFY_FLAG" val="#wm#"/>
  <p:tag name="KSO_WM_UNIT_TYPE" val="i"/>
  <p:tag name="KSO_WM_UNIT_INDEX" val="2"/>
  <p:tag name="KSO_WM_UNIT_CONTENT_GROUP_TYPE" val="contentchip"/>
</p:tagLst>
</file>

<file path=ppt/tags/tag73.xml><?xml version="1.0" encoding="utf-8"?>
<p:tagLst xmlns:p="http://schemas.openxmlformats.org/presentationml/2006/main">
  <p:tag name="KSO_WM_UNIT_LINE_FORE_SCHEMECOLOR_INDEX_BRIGHTNESS" val="0"/>
  <p:tag name="KSO_WM_UNIT_LINE_FORE_SCHEMECOLOR_INDEX" val="14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3"/>
  <p:tag name="KSO_WM_UNIT_LAYERLEVEL" val="1"/>
  <p:tag name="KSO_WM_TAG_VERSION" val="3.0"/>
  <p:tag name="KSO_WM_UNIT_TYPE" val="i"/>
  <p:tag name="KSO_WM_UNIT_INDEX" val="3"/>
  <p:tag name="KSO_WM_UNIT_CONTENT_GROUP_TYPE" val="contentchip"/>
</p:tagLst>
</file>

<file path=ppt/tags/tag74.xml><?xml version="1.0" encoding="utf-8"?>
<p:tagLst xmlns:p="http://schemas.openxmlformats.org/presentationml/2006/main">
  <p:tag name="KSO_WM_UNIT_ISCONTENTSTITLE" val="0"/>
  <p:tag name="KSO_WM_UNIT_ISNUMDGMTITLE" val="0"/>
  <p:tag name="KSO_WM_UNIT_PRESET_TEXT" val="感谢您的观看与聆听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1*a*1"/>
  <p:tag name="KSO_WM_UNIT_LAYERLEVEL" val="1"/>
  <p:tag name="KSO_WM_TAG_VERSION" val="3.0"/>
  <p:tag name="KSO_WM_BEAUTIFY_FLAG" val="#wm#"/>
  <p:tag name="KSO_WM_UNIT_CONTENT_GROUP_TYPE" val="contentchip"/>
</p:tagLst>
</file>

<file path=ppt/tags/tag75.xml><?xml version="1.0" encoding="utf-8"?>
<p:tagLst xmlns:p="http://schemas.openxmlformats.org/presentationml/2006/main">
  <p:tag name="KSO_WM_UNIT_SUBTYPE" val="b"/>
  <p:tag name="KSO_WM_UNIT_PRESET_TEXT" val="汇报人：稻小壳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11*f*1"/>
  <p:tag name="KSO_WM_UNIT_LAYERLEVEL" val="1"/>
  <p:tag name="KSO_WM_TAG_VERSION" val="3.0"/>
  <p:tag name="KSO_WM_BEAUTIFY_FLAG" val="#wm#"/>
  <p:tag name="KSO_WM_UNIT_TEXT_FILL_FORE_SCHEMECOLOR_INDEX_BRIGHTNESS" val="-0.25"/>
  <p:tag name="KSO_WM_UNIT_TEXT_FILL_FORE_SCHEMECOLOR_INDEX" val="14"/>
  <p:tag name="KSO_WM_UNIT_TEXT_FILL_TYPE" val="1"/>
  <p:tag name="KSO_WM_UNIT_CONTENT_GROUP_TYPE" val="contentchip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9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0*i*1"/>
  <p:tag name="KSO_WM_UNIT_LAYERLEVEL" val="1"/>
  <p:tag name="KSO_WM_TAG_VERSION" val="3.0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0*i*2"/>
  <p:tag name="KSO_WM_UNIT_LAYERLEVEL" val="1"/>
  <p:tag name="KSO_WM_TAG_VERSION" val="3.0"/>
  <p:tag name="KSO_WM_BEAUTIFY_FLAG" val="#wm#"/>
  <p:tag name="KSO_WM_UNIT_CONTENT_GROUP_TYPE" val="titlestyle"/>
</p:tagLst>
</file>

<file path=ppt/tags/tag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30230"/>
</p:tagLst>
</file>

<file path=ppt/tags/tag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30230"/>
</p:tagLst>
</file>

<file path=ppt/tags/tag86.xml><?xml version="1.0" encoding="utf-8"?>
<p:tagLst xmlns:p="http://schemas.openxmlformats.org/presentationml/2006/main">
  <p:tag name="KSO_WM_TEMPLATE_SUBCATEGORY" val="29"/>
  <p:tag name="KSO_WM_TEMPLATE_MASTER_TYPE" val="0"/>
  <p:tag name="KSO_WM_TEMPLATE_COLOR_TYPE" val="0"/>
  <p:tag name="KSO_WM_TAG_VERSION" val="1.0"/>
  <p:tag name="KSO_WM_BEAUTIFY_FLAG" val="#wm#"/>
  <p:tag name="KSO_WM_TEMPLATE_CATEGORY" val="custom"/>
  <p:tag name="KSO_WM_TEMPLATE_INDEX" val="20230230"/>
  <p:tag name="KSO_WM_TEMPLATE_THUMBS_INDEX" val="1、11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2*i*1"/>
  <p:tag name="KSO_WM_UNIT_LAYERLEVEL" val="1"/>
  <p:tag name="KSO_WM_TAG_VERSION" val="3.0"/>
  <p:tag name="PA" val="v5.2.11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">
  <a:themeElements>
    <a:clrScheme name="自定义 61">
      <a:dk1>
        <a:srgbClr val="000000"/>
      </a:dk1>
      <a:lt1>
        <a:srgbClr val="FFFFFF"/>
      </a:lt1>
      <a:dk2>
        <a:srgbClr val="3F4D63"/>
      </a:dk2>
      <a:lt2>
        <a:srgbClr val="E7F0FD"/>
      </a:lt2>
      <a:accent1>
        <a:srgbClr val="116CEE"/>
      </a:accent1>
      <a:accent2>
        <a:srgbClr val="1B7ED6"/>
      </a:accent2>
      <a:accent3>
        <a:srgbClr val="268FBE"/>
      </a:accent3>
      <a:accent4>
        <a:srgbClr val="30A1A6"/>
      </a:accent4>
      <a:accent5>
        <a:srgbClr val="3BB28E"/>
      </a:accent5>
      <a:accent6>
        <a:srgbClr val="45C476"/>
      </a:accent6>
      <a:hlink>
        <a:srgbClr val="0563C1"/>
      </a:hlink>
      <a:folHlink>
        <a:srgbClr val="954F72"/>
      </a:folHlink>
    </a:clrScheme>
    <a:fontScheme name="自定义 13">
      <a:majorFont>
        <a:latin typeface="华文中宋"/>
        <a:ea typeface="华文中宋"/>
        <a:cs typeface=""/>
      </a:majorFont>
      <a:minorFont>
        <a:latin typeface="华文中宋"/>
        <a:ea typeface="华文中宋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noFill/>
          <a:prstDash val="solid"/>
        </a:ln>
        <a:effectLst>
          <a:outerShdw blurRad="203200" dist="101600" dir="8100000" algn="tr" rotWithShape="0">
            <a:srgbClr val="FF5DA9">
              <a:alpha val="10000"/>
            </a:srgbClr>
          </a:outerShdw>
        </a:effectLst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4_空白设计模板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华文中宋"/>
        <a:ea typeface="华文中宋"/>
        <a:cs typeface=""/>
      </a:majorFont>
      <a:minorFont>
        <a:latin typeface="华文中宋"/>
        <a:ea typeface="华文中宋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5_空白设计模板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华文中宋"/>
        <a:ea typeface="华文中宋"/>
        <a:cs typeface=""/>
      </a:majorFont>
      <a:minorFont>
        <a:latin typeface="华文中宋"/>
        <a:ea typeface="华文中宋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华文中宋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华文中宋"/>
        <a:ea typeface=""/>
        <a:cs typeface=""/>
        <a:font script="Jpan" typeface="ＭＳ Ｐゴシック"/>
        <a:font script="Hang" typeface="맑은 고딕"/>
        <a:font script="Hans" typeface="华文中宋"/>
        <a:font script="Hant" typeface="新細明體"/>
        <a:font script="Arab" typeface="华文中宋"/>
        <a:font script="Hebr" typeface="华文中宋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华文中宋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华文中宋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华文中宋"/>
        <a:ea typeface=""/>
        <a:cs typeface=""/>
        <a:font script="Jpan" typeface="ＭＳ Ｐゴシック"/>
        <a:font script="Hang" typeface="맑은 고딕"/>
        <a:font script="Hans" typeface="华文中宋"/>
        <a:font script="Hant" typeface="新細明體"/>
        <a:font script="Arab" typeface="华文中宋"/>
        <a:font script="Hebr" typeface="华文中宋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华文中宋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1910</Words>
  <Application>WPS 演示</Application>
  <PresentationFormat>宽屏</PresentationFormat>
  <Paragraphs>316</Paragraphs>
  <Slides>17</Slides>
  <Notes>17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17</vt:i4>
      </vt:variant>
    </vt:vector>
  </HeadingPairs>
  <TitlesOfParts>
    <vt:vector size="29" baseType="lpstr">
      <vt:lpstr>Arial</vt:lpstr>
      <vt:lpstr>宋体</vt:lpstr>
      <vt:lpstr>Wingdings</vt:lpstr>
      <vt:lpstr>华文中宋</vt:lpstr>
      <vt:lpstr>Wingdings</vt:lpstr>
      <vt:lpstr>MiSans Heavy</vt:lpstr>
      <vt:lpstr>Times New Roman</vt:lpstr>
      <vt:lpstr>微软雅黑</vt:lpstr>
      <vt:lpstr>Arial Unicode MS</vt:lpstr>
      <vt:lpstr>Office 主题</vt:lpstr>
      <vt:lpstr>4_空白设计模板</vt:lpstr>
      <vt:lpstr>5_空白设计模板</vt:lpstr>
      <vt:lpstr>数据库系统原理 海洋放射性物质检测系统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感谢倾听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Mitigating Object Hallucination in LVLM via Classifier-Free Guidance</dc:title>
  <dc:creator>mts14</dc:creator>
  <cp:lastModifiedBy>洪扬</cp:lastModifiedBy>
  <cp:revision>63</cp:revision>
  <dcterms:created xsi:type="dcterms:W3CDTF">2023-08-09T12:44:00Z</dcterms:created>
  <dcterms:modified xsi:type="dcterms:W3CDTF">2024-08-19T17:35:55Z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722A8856E76B42519EB2B3633952DACC_13</vt:lpwstr>
  </property>
  <property fmtid="{D5CDD505-2E9C-101B-9397-08002B2CF9AE}" pid="3" name="KSOProductBuildVer">
    <vt:lpwstr>2052-12.1.0.17827</vt:lpwstr>
  </property>
</Properties>
</file>